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
  </p:notesMasterIdLst>
  <p:handoutMasterIdLst>
    <p:handoutMasterId r:id="rId8"/>
  </p:handoutMasterIdLst>
  <p:sldIdLst>
    <p:sldId id="258" r:id="rId2"/>
    <p:sldId id="377" r:id="rId3"/>
    <p:sldId id="376" r:id="rId4"/>
    <p:sldId id="375" r:id="rId5"/>
    <p:sldId id="374" r:id="rId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521415D9-36F7-43E2-AB2F-B90AF26B5E84}">
      <p14:sectionLst xmlns:p14="http://schemas.microsoft.com/office/powerpoint/2010/main">
        <p14:section name="Default Section" id="{06B68D5D-83B3-4DE0-AFDA-0E890E8D25F8}">
          <p14:sldIdLst>
            <p14:sldId id="258"/>
          </p14:sldIdLst>
        </p14:section>
        <p14:section name="Premade Questions" id="{0ED2EE61-091E-4389-8BD5-E56BF35EA75B}">
          <p14:sldIdLst>
            <p14:sldId id="377"/>
            <p14:sldId id="376"/>
            <p14:sldId id="375"/>
            <p14:sldId id="374"/>
          </p14:sldIdLst>
        </p14:section>
        <p14:section name="Blank Templates for all Numbers" id="{B4EFCDB9-46E8-4F3D-8E1C-07E5D13FB37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62F"/>
    <a:srgbClr val="C7831F"/>
    <a:srgbClr val="B57A03"/>
    <a:srgbClr val="FFFF00"/>
    <a:srgbClr val="F60000"/>
    <a:srgbClr val="0D6A7D"/>
    <a:srgbClr val="7F674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0824" autoAdjust="0"/>
  </p:normalViewPr>
  <p:slideViewPr>
    <p:cSldViewPr snapToObjects="1">
      <p:cViewPr varScale="1">
        <p:scale>
          <a:sx n="102" d="100"/>
          <a:sy n="102" d="100"/>
        </p:scale>
        <p:origin x="7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288"/>
    </p:cViewPr>
  </p:sorterViewPr>
  <p:notesViewPr>
    <p:cSldViewPr snapToObjects="1">
      <p:cViewPr varScale="1">
        <p:scale>
          <a:sx n="57" d="100"/>
          <a:sy n="57" d="100"/>
        </p:scale>
        <p:origin x="-840"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0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991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bwMode="auto">
          <a:xfrm>
            <a:off x="1104900" y="696913"/>
            <a:ext cx="4648200" cy="3486150"/>
          </a:xfrm>
          <a:prstGeom prst="rect">
            <a:avLst/>
          </a:prstGeom>
          <a:no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422915" name="Rectangle 3"/>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228600" indent="-228600"/>
            <a:r>
              <a:rPr lang="en-CA" altLang="en-US" sz="1600" b="1" dirty="0"/>
              <a:t>Family Feud Template</a:t>
            </a:r>
          </a:p>
          <a:p>
            <a:r>
              <a:rPr lang="en-CA" altLang="en-US" sz="1600" dirty="0"/>
              <a:t>Introduction Slide – Family Feud!</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6 Panel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1107"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6 Panel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7 Panel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439299"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pPr marL="228600" indent="-228600"/>
            <a:r>
              <a:rPr lang="en-CA" altLang="en-US" sz="1200" b="1" dirty="0"/>
              <a:t>Family Feud Template</a:t>
            </a:r>
          </a:p>
          <a:p>
            <a:r>
              <a:rPr lang="en-US" altLang="en-US" dirty="0"/>
              <a:t>8 Panel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85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05000" y="1702572"/>
            <a:ext cx="5338762" cy="360205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 xmlns:a14="http://schemas.microsoft.com/office/drawing/2010/main" w="254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4" r:id="rId1"/>
    <p:sldLayoutId id="2147483657"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audio" Target="../media/audio6.wav"/><Relationship Id="rId2" Type="http://schemas.openxmlformats.org/officeDocument/2006/relationships/notesSlide" Target="../notesSlides/notesSlide2.xml"/><Relationship Id="rId16"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audio" Target="../media/audio6.wav"/><Relationship Id="rId2" Type="http://schemas.openxmlformats.org/officeDocument/2006/relationships/notesSlide" Target="../notesSlides/notesSlide3.xml"/><Relationship Id="rId16"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audio" Target="../media/audio4.wav"/><Relationship Id="rId10" Type="http://schemas.openxmlformats.org/officeDocument/2006/relationships/image" Target="../media/image8.pn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png"/><Relationship Id="rId1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audio" Target="../media/audio5.wav"/><Relationship Id="rId2" Type="http://schemas.openxmlformats.org/officeDocument/2006/relationships/notesSlide" Target="../notesSlides/notesSlide4.xml"/><Relationship Id="rId16"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png"/><Relationship Id="rId5" Type="http://schemas.openxmlformats.org/officeDocument/2006/relationships/audio" Target="../media/audio3.wav"/><Relationship Id="rId15" Type="http://schemas.openxmlformats.org/officeDocument/2006/relationships/image" Target="../media/image2.png"/><Relationship Id="rId10" Type="http://schemas.openxmlformats.org/officeDocument/2006/relationships/image" Target="../media/image7.png"/><Relationship Id="rId19"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0.png"/><Relationship Id="rId1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audio" Target="../media/audio4.wav"/><Relationship Id="rId2" Type="http://schemas.openxmlformats.org/officeDocument/2006/relationships/notesSlide" Target="../notesSlides/notesSlide5.xml"/><Relationship Id="rId16" Type="http://schemas.openxmlformats.org/officeDocument/2006/relationships/image" Target="../media/image2.png"/><Relationship Id="rId20"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6.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AutoShape 11"/>
          <p:cNvSpPr>
            <a:spLocks noChangeArrowheads="1"/>
          </p:cNvSpPr>
          <p:nvPr/>
        </p:nvSpPr>
        <p:spPr bwMode="auto">
          <a:xfrm>
            <a:off x="0"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 xmlns:a14="http://schemas.microsoft.com/office/drawing/2010/main" w="38100" cmpd="dbl">
                <a:solidFill>
                  <a:srgbClr val="3333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000" b="1" i="1">
              <a:solidFill>
                <a:srgbClr val="000066"/>
              </a:solidFill>
              <a:effectLst/>
            </a:endParaRPr>
          </a:p>
        </p:txBody>
      </p:sp>
      <p:sp>
        <p:nvSpPr>
          <p:cNvPr id="6156" name="AutoShape 12"/>
          <p:cNvSpPr>
            <a:spLocks noChangeArrowheads="1"/>
          </p:cNvSpPr>
          <p:nvPr/>
        </p:nvSpPr>
        <p:spPr bwMode="auto">
          <a:xfrm>
            <a:off x="4752975" y="0"/>
            <a:ext cx="4391025" cy="6858000"/>
          </a:xfrm>
          <a:prstGeom prst="parallelogram">
            <a:avLst>
              <a:gd name="adj" fmla="val 25000"/>
            </a:avLst>
          </a:prstGeom>
          <a:gradFill rotWithShape="1">
            <a:gsLst>
              <a:gs pos="0">
                <a:schemeClr val="accent1">
                  <a:gamma/>
                  <a:shade val="46275"/>
                  <a:invGamma/>
                  <a:alpha val="0"/>
                </a:schemeClr>
              </a:gs>
              <a:gs pos="50000">
                <a:schemeClr val="accent1">
                  <a:alpha val="80000"/>
                </a:schemeClr>
              </a:gs>
              <a:gs pos="100000">
                <a:schemeClr val="accent1">
                  <a:gamma/>
                  <a:shade val="46275"/>
                  <a:invGamma/>
                  <a:alpha val="0"/>
                </a:schemeClr>
              </a:gs>
            </a:gsLst>
            <a:lin ang="5400000" scaled="1"/>
          </a:gradFill>
          <a:ln>
            <a:noFill/>
          </a:ln>
          <a:effectLst/>
          <a:extLst>
            <a:ext uri="{91240B29-F687-4f45-9708-019B960494DF}">
              <a14:hiddenLine xmlns="" xmlns:a14="http://schemas.microsoft.com/office/drawing/2010/main" w="38100" cmpd="dbl">
                <a:solidFill>
                  <a:srgbClr val="333399"/>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i="1">
              <a:solidFill>
                <a:srgbClr val="000066"/>
              </a:solidFill>
              <a:effectLst/>
            </a:endParaRPr>
          </a:p>
        </p:txBody>
      </p:sp>
      <p:sp>
        <p:nvSpPr>
          <p:cNvPr id="6179" name="Rectangle 35"/>
          <p:cNvSpPr>
            <a:spLocks noChangeArrowheads="1"/>
          </p:cNvSpPr>
          <p:nvPr/>
        </p:nvSpPr>
        <p:spPr bwMode="auto">
          <a:xfrm>
            <a:off x="-30480" y="76200"/>
            <a:ext cx="31994475" cy="1371600"/>
          </a:xfrm>
          <a:prstGeom prst="rect">
            <a:avLst/>
          </a:prstGeom>
          <a:noFill/>
          <a:ln>
            <a:noFill/>
          </a:ln>
          <a:effec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sp>
        <p:nvSpPr>
          <p:cNvPr id="6180" name="Rectangle 36"/>
          <p:cNvSpPr>
            <a:spLocks noChangeArrowheads="1"/>
          </p:cNvSpPr>
          <p:nvPr/>
        </p:nvSpPr>
        <p:spPr bwMode="auto">
          <a:xfrm>
            <a:off x="-22850475" y="5257800"/>
            <a:ext cx="31994475" cy="1371600"/>
          </a:xfrm>
          <a:prstGeom prst="rect">
            <a:avLst/>
          </a:prstGeom>
          <a:gradFill rotWithShape="1">
            <a:gsLst>
              <a:gs pos="0">
                <a:srgbClr val="EDD15B">
                  <a:gamma/>
                  <a:shade val="46275"/>
                  <a:invGamma/>
                  <a:alpha val="0"/>
                </a:srgbClr>
              </a:gs>
              <a:gs pos="50000">
                <a:schemeClr val="bg1">
                  <a:alpha val="27000"/>
                </a:schemeClr>
              </a:gs>
              <a:gs pos="100000">
                <a:srgbClr val="EDD15B">
                  <a:gamma/>
                  <a:shade val="46275"/>
                  <a:invGamma/>
                  <a:alpha val="0"/>
                </a:srgbClr>
              </a:gs>
            </a:gsLst>
            <a:lin ang="5400000" scaled="1"/>
          </a:gradFill>
          <a:ln>
            <a:noFill/>
          </a:ln>
          <a:effectLst/>
        </p:spPr>
        <p:txBody>
          <a:bodyPr lIns="0" tIns="0" rIns="0" bIns="0" anchor="ctr"/>
          <a:lstStyle/>
          <a:p>
            <a:pPr algn="ctr"/>
            <a:r>
              <a:rPr lang="en-US" altLang="en-US" sz="2800" dirty="0">
                <a:solidFill>
                  <a:schemeClr val="bg1"/>
                </a:solidFill>
                <a:effectLst/>
                <a:latin typeface="Impact" pitchFamily="34" charset="0"/>
              </a:rPr>
              <a:t>FAMILY FEUD   FAMILY FEUD   FAMILY FEUD   FAMILY FEUD   FAMILY FEUD   FAMILY FEUD   FAMILY FEUD   FAMILY FEUD   FAMILY FEUD   FAMILY FEUD   FAMILY FEUD   FAMILY FEUD   FAMILY FEUD   FAMILY FEUD   FAMILY FEUD   FAMILY FEUD   FAMILY FE</a:t>
            </a:r>
          </a:p>
        </p:txBody>
      </p:sp>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152400"/>
            <a:ext cx="9508583" cy="641643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1"/>
          <p:cNvSpPr txBox="1"/>
          <p:nvPr/>
        </p:nvSpPr>
        <p:spPr>
          <a:xfrm>
            <a:off x="0" y="6611779"/>
            <a:ext cx="2999539" cy="24622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64"/>
                                        </p:tgtEl>
                                        <p:attrNameLst>
                                          <p:attrName>style.visibility</p:attrName>
                                        </p:attrNameLst>
                                      </p:cBhvr>
                                      <p:to>
                                        <p:strVal val="visible"/>
                                      </p:to>
                                    </p:set>
                                    <p:anim calcmode="lin" valueType="num">
                                      <p:cBhvr>
                                        <p:cTn id="7" dur="2000" fill="hold"/>
                                        <p:tgtEl>
                                          <p:spTgt spid="6164"/>
                                        </p:tgtEl>
                                        <p:attrNameLst>
                                          <p:attrName>ppt_w</p:attrName>
                                        </p:attrNameLst>
                                      </p:cBhvr>
                                      <p:tavLst>
                                        <p:tav tm="0">
                                          <p:val>
                                            <p:fltVal val="0"/>
                                          </p:val>
                                        </p:tav>
                                        <p:tav tm="100000">
                                          <p:val>
                                            <p:strVal val="#ppt_w"/>
                                          </p:val>
                                        </p:tav>
                                      </p:tavLst>
                                    </p:anim>
                                    <p:anim calcmode="lin" valueType="num">
                                      <p:cBhvr>
                                        <p:cTn id="8" dur="2000" fill="hold"/>
                                        <p:tgtEl>
                                          <p:spTgt spid="6164"/>
                                        </p:tgtEl>
                                        <p:attrNameLst>
                                          <p:attrName>ppt_h</p:attrName>
                                        </p:attrNameLst>
                                      </p:cBhvr>
                                      <p:tavLst>
                                        <p:tav tm="0">
                                          <p:val>
                                            <p:fltVal val="0"/>
                                          </p:val>
                                        </p:tav>
                                        <p:tav tm="100000">
                                          <p:val>
                                            <p:strVal val="#ppt_h"/>
                                          </p:val>
                                        </p:tav>
                                      </p:tavLst>
                                    </p:anim>
                                    <p:animEffect transition="in" filter="fade">
                                      <p:cBhvr>
                                        <p:cTn id="9" dur="2000"/>
                                        <p:tgtEl>
                                          <p:spTgt spid="6164"/>
                                        </p:tgtEl>
                                      </p:cBhvr>
                                    </p:animEffect>
                                  </p:childTnLst>
                                </p:cTn>
                              </p:par>
                              <p:par>
                                <p:cTn id="10" presetID="22" presetClass="entr" presetSubtype="1" fill="hold" nodeType="withEffect">
                                  <p:stCondLst>
                                    <p:cond delay="3500"/>
                                  </p:stCondLst>
                                  <p:childTnLst>
                                    <p:set>
                                      <p:cBhvr>
                                        <p:cTn id="11" dur="1" fill="hold">
                                          <p:stCondLst>
                                            <p:cond delay="0"/>
                                          </p:stCondLst>
                                        </p:cTn>
                                        <p:tgtEl>
                                          <p:spTgt spid="6155">
                                            <p:bg/>
                                          </p:spTgt>
                                        </p:tgtEl>
                                        <p:attrNameLst>
                                          <p:attrName>style.visibility</p:attrName>
                                        </p:attrNameLst>
                                      </p:cBhvr>
                                      <p:to>
                                        <p:strVal val="visible"/>
                                      </p:to>
                                    </p:set>
                                    <p:animEffect transition="in" filter="wipe(up)">
                                      <p:cBhvr>
                                        <p:cTn id="12" dur="500"/>
                                        <p:tgtEl>
                                          <p:spTgt spid="6155">
                                            <p:bg/>
                                          </p:spTgt>
                                        </p:tgtEl>
                                      </p:cBhvr>
                                    </p:animEffect>
                                  </p:childTnLst>
                                </p:cTn>
                              </p:par>
                              <p:par>
                                <p:cTn id="13" presetID="22" presetClass="entr" presetSubtype="4" fill="hold" nodeType="withEffect">
                                  <p:stCondLst>
                                    <p:cond delay="3500"/>
                                  </p:stCondLst>
                                  <p:iterate type="wd">
                                    <p:tmPct val="10000"/>
                                  </p:iterate>
                                  <p:childTnLst>
                                    <p:set>
                                      <p:cBhvr>
                                        <p:cTn id="14" dur="1" fill="hold">
                                          <p:stCondLst>
                                            <p:cond delay="0"/>
                                          </p:stCondLst>
                                        </p:cTn>
                                        <p:tgtEl>
                                          <p:spTgt spid="6156">
                                            <p:bg/>
                                          </p:spTgt>
                                        </p:tgtEl>
                                        <p:attrNameLst>
                                          <p:attrName>style.visibility</p:attrName>
                                        </p:attrNameLst>
                                      </p:cBhvr>
                                      <p:to>
                                        <p:strVal val="visible"/>
                                      </p:to>
                                    </p:set>
                                    <p:animEffect transition="in" filter="wipe(down)">
                                      <p:cBhvr>
                                        <p:cTn id="15" dur="500"/>
                                        <p:tgtEl>
                                          <p:spTgt spid="6156">
                                            <p:bg/>
                                          </p:spTgt>
                                        </p:tgtEl>
                                      </p:cBhvr>
                                    </p:animEffect>
                                  </p:childTnLst>
                                </p:cTn>
                              </p:par>
                              <p:par>
                                <p:cTn id="16" presetID="22" presetClass="exit" presetSubtype="4" fill="hold" nodeType="withEffect">
                                  <p:stCondLst>
                                    <p:cond delay="8600"/>
                                  </p:stCondLst>
                                  <p:childTnLst>
                                    <p:animEffect transition="out" filter="wipe(down)">
                                      <p:cBhvr>
                                        <p:cTn id="17" dur="500"/>
                                        <p:tgtEl>
                                          <p:spTgt spid="6155">
                                            <p:bg/>
                                          </p:spTgt>
                                        </p:tgtEl>
                                      </p:cBhvr>
                                    </p:animEffect>
                                    <p:set>
                                      <p:cBhvr>
                                        <p:cTn id="18" dur="1" fill="hold">
                                          <p:stCondLst>
                                            <p:cond delay="499"/>
                                          </p:stCondLst>
                                        </p:cTn>
                                        <p:tgtEl>
                                          <p:spTgt spid="6155">
                                            <p:bg/>
                                          </p:spTgt>
                                        </p:tgtEl>
                                        <p:attrNameLst>
                                          <p:attrName>style.visibility</p:attrName>
                                        </p:attrNameLst>
                                      </p:cBhvr>
                                      <p:to>
                                        <p:strVal val="hidden"/>
                                      </p:to>
                                    </p:set>
                                  </p:childTnLst>
                                </p:cTn>
                              </p:par>
                              <p:par>
                                <p:cTn id="19" presetID="22" presetClass="exit" presetSubtype="1" fill="hold" nodeType="withEffect">
                                  <p:stCondLst>
                                    <p:cond delay="8600"/>
                                  </p:stCondLst>
                                  <p:childTnLst>
                                    <p:animEffect transition="out" filter="wipe(up)">
                                      <p:cBhvr>
                                        <p:cTn id="20" dur="500"/>
                                        <p:tgtEl>
                                          <p:spTgt spid="6156">
                                            <p:bg/>
                                          </p:spTgt>
                                        </p:tgtEl>
                                      </p:cBhvr>
                                    </p:animEffect>
                                    <p:set>
                                      <p:cBhvr>
                                        <p:cTn id="21" dur="1" fill="hold">
                                          <p:stCondLst>
                                            <p:cond delay="499"/>
                                          </p:stCondLst>
                                        </p:cTn>
                                        <p:tgtEl>
                                          <p:spTgt spid="6156">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179"/>
                                        </p:tgtEl>
                                        <p:attrNameLst>
                                          <p:attrName>style.visibility</p:attrName>
                                        </p:attrNameLst>
                                      </p:cBhvr>
                                      <p:to>
                                        <p:strVal val="visible"/>
                                      </p:to>
                                    </p:set>
                                    <p:animEffect transition="in" filter="fade">
                                      <p:cBhvr>
                                        <p:cTn id="24" dur="2500"/>
                                        <p:tgtEl>
                                          <p:spTgt spid="6179"/>
                                        </p:tgtEl>
                                      </p:cBhvr>
                                    </p:animEffect>
                                  </p:childTnLst>
                                </p:cTn>
                              </p:par>
                              <p:par>
                                <p:cTn id="25" presetID="35" presetClass="path" presetSubtype="0" fill="hold" nodeType="withEffect">
                                  <p:stCondLst>
                                    <p:cond delay="0"/>
                                  </p:stCondLst>
                                  <p:childTnLst>
                                    <p:animMotion origin="layout" path="M 8.33333E-7 0.03007 L -2.49896 0.03007 " pathEditMode="fixed" rAng="0" ptsTypes="AA">
                                      <p:cBhvr>
                                        <p:cTn id="26" dur="11000" fill="hold"/>
                                        <p:tgtEl>
                                          <p:spTgt spid="6179"/>
                                        </p:tgtEl>
                                        <p:attrNameLst>
                                          <p:attrName>ppt_x</p:attrName>
                                          <p:attrName>ppt_y</p:attrName>
                                        </p:attrNameLst>
                                      </p:cBhvr>
                                      <p:rCtr x="-124948" y="0"/>
                                    </p:animMotion>
                                  </p:childTnLst>
                                </p:cTn>
                              </p:par>
                              <p:par>
                                <p:cTn id="27" presetID="10" presetClass="entr" presetSubtype="0" fill="hold" nodeType="withEffect">
                                  <p:stCondLst>
                                    <p:cond delay="0"/>
                                  </p:stCondLst>
                                  <p:childTnLst>
                                    <p:set>
                                      <p:cBhvr>
                                        <p:cTn id="28" dur="1" fill="hold">
                                          <p:stCondLst>
                                            <p:cond delay="0"/>
                                          </p:stCondLst>
                                        </p:cTn>
                                        <p:tgtEl>
                                          <p:spTgt spid="6180"/>
                                        </p:tgtEl>
                                        <p:attrNameLst>
                                          <p:attrName>style.visibility</p:attrName>
                                        </p:attrNameLst>
                                      </p:cBhvr>
                                      <p:to>
                                        <p:strVal val="visible"/>
                                      </p:to>
                                    </p:set>
                                    <p:animEffect transition="in" filter="fade">
                                      <p:cBhvr>
                                        <p:cTn id="29" dur="2500"/>
                                        <p:tgtEl>
                                          <p:spTgt spid="6180"/>
                                        </p:tgtEl>
                                      </p:cBhvr>
                                    </p:animEffect>
                                  </p:childTnLst>
                                </p:cTn>
                              </p:par>
                              <p:par>
                                <p:cTn id="30" presetID="63" presetClass="path" presetSubtype="0" fill="hold" nodeType="withEffect">
                                  <p:stCondLst>
                                    <p:cond delay="0"/>
                                  </p:stCondLst>
                                  <p:childTnLst>
                                    <p:animMotion origin="layout" path="M -8.33333E-7 -0.03098 L 2.49896 -0.03098 " pathEditMode="fixed" rAng="0" ptsTypes="AA">
                                      <p:cBhvr>
                                        <p:cTn id="31" dur="11000" fill="hold"/>
                                        <p:tgtEl>
                                          <p:spTgt spid="6180"/>
                                        </p:tgtEl>
                                        <p:attrNameLst>
                                          <p:attrName>ppt_x</p:attrName>
                                          <p:attrName>ppt_y</p:attrName>
                                        </p:attrNameLst>
                                      </p:cBhvr>
                                      <p:rCtr x="124948" y="0"/>
                                    </p:animMotion>
                                  </p:childTnLst>
                                </p:cTn>
                              </p:par>
                              <p:par>
                                <p:cTn id="32" presetID="10" presetClass="exit" presetSubtype="0" fill="hold" grpId="0" nodeType="withEffect">
                                  <p:stCondLst>
                                    <p:cond delay="9000"/>
                                  </p:stCondLst>
                                  <p:childTnLst>
                                    <p:animEffect transition="out" filter="fade">
                                      <p:cBhvr>
                                        <p:cTn id="33" dur="2000"/>
                                        <p:tgtEl>
                                          <p:spTgt spid="6179"/>
                                        </p:tgtEl>
                                      </p:cBhvr>
                                    </p:animEffect>
                                    <p:set>
                                      <p:cBhvr>
                                        <p:cTn id="34" dur="1" fill="hold">
                                          <p:stCondLst>
                                            <p:cond delay="1999"/>
                                          </p:stCondLst>
                                        </p:cTn>
                                        <p:tgtEl>
                                          <p:spTgt spid="6179"/>
                                        </p:tgtEl>
                                        <p:attrNameLst>
                                          <p:attrName>style.visibility</p:attrName>
                                        </p:attrNameLst>
                                      </p:cBhvr>
                                      <p:to>
                                        <p:strVal val="hidden"/>
                                      </p:to>
                                    </p:set>
                                  </p:childTnLst>
                                </p:cTn>
                              </p:par>
                              <p:par>
                                <p:cTn id="35" presetID="10" presetClass="exit" presetSubtype="0" fill="hold" grpId="0" nodeType="withEffect">
                                  <p:stCondLst>
                                    <p:cond delay="9000"/>
                                  </p:stCondLst>
                                  <p:childTnLst>
                                    <p:animEffect transition="out" filter="fade">
                                      <p:cBhvr>
                                        <p:cTn id="36" dur="2000"/>
                                        <p:tgtEl>
                                          <p:spTgt spid="6180"/>
                                        </p:tgtEl>
                                      </p:cBhvr>
                                    </p:animEffect>
                                    <p:set>
                                      <p:cBhvr>
                                        <p:cTn id="37" dur="1" fill="hold">
                                          <p:stCondLst>
                                            <p:cond delay="1999"/>
                                          </p:stCondLst>
                                        </p:cTn>
                                        <p:tgtEl>
                                          <p:spTgt spid="61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P spid="61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008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0084"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0085" name="Rectangle 5" descr="Small grid">
            <a:hlinkClick r:id="" action="ppaction://macro?name=Score_3"/>
          </p:cNvPr>
          <p:cNvSpPr>
            <a:spLocks noChangeArrowheads="1"/>
          </p:cNvSpPr>
          <p:nvPr/>
        </p:nvSpPr>
        <p:spPr bwMode="auto">
          <a:xfrm>
            <a:off x="3654425" y="35956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0086"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0087" name="Rectangle 7" descr="Small grid">
            <a:hlinkClick r:id="" action="ppaction://macro?name=Score_5"/>
          </p:cNvPr>
          <p:cNvSpPr>
            <a:spLocks noChangeAspect="1" noChangeArrowheads="1"/>
          </p:cNvSpPr>
          <p:nvPr/>
        </p:nvSpPr>
        <p:spPr bwMode="auto">
          <a:xfrm>
            <a:off x="7426325" y="15255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a:t>
            </a:r>
          </a:p>
        </p:txBody>
      </p:sp>
      <p:sp>
        <p:nvSpPr>
          <p:cNvPr id="430089" name="WordArt 9"/>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0" name="WordArt 10"/>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1" name="WordArt 11"/>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4"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5" name="Rectangle 15"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solidFill>
                  <a:schemeClr val="bg1"/>
                </a:solidFill>
                <a:effectLst/>
                <a:latin typeface="Impact" pitchFamily="34" charset="0"/>
              </a:rPr>
              <a:t>Unwanted Pregnancy</a:t>
            </a:r>
          </a:p>
        </p:txBody>
      </p:sp>
      <p:sp>
        <p:nvSpPr>
          <p:cNvPr id="430096" name="Rectangle 16"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STDs</a:t>
            </a:r>
          </a:p>
        </p:txBody>
      </p:sp>
      <p:sp>
        <p:nvSpPr>
          <p:cNvPr id="430097" name="Rectangle 17"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HIV/AIDs</a:t>
            </a:r>
          </a:p>
        </p:txBody>
      </p:sp>
      <p:sp>
        <p:nvSpPr>
          <p:cNvPr id="430098" name="Rectangle 18"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Health Problems</a:t>
            </a:r>
          </a:p>
        </p:txBody>
      </p:sp>
      <p:sp>
        <p:nvSpPr>
          <p:cNvPr id="430099" name="Rectangle 19" descr="Small grid"/>
          <p:cNvSpPr>
            <a:spLocks noChangeAspect="1" noChangeArrowheads="1"/>
          </p:cNvSpPr>
          <p:nvPr/>
        </p:nvSpPr>
        <p:spPr bwMode="auto">
          <a:xfrm>
            <a:off x="46704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Bad feelings</a:t>
            </a:r>
          </a:p>
        </p:txBody>
      </p:sp>
      <p:pic>
        <p:nvPicPr>
          <p:cNvPr id="430101" name="Picture 21"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3" name="Picture 23"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4" name="Picture 24"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5" name="Picture 25"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6" name="Picture 26"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7" name="Picture 27"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0109" name="Group 29"/>
          <p:cNvGrpSpPr>
            <a:grpSpLocks/>
          </p:cNvGrpSpPr>
          <p:nvPr/>
        </p:nvGrpSpPr>
        <p:grpSpPr bwMode="auto">
          <a:xfrm>
            <a:off x="9836150" y="-57150"/>
            <a:ext cx="7715250" cy="2333625"/>
            <a:chOff x="6192" y="-276"/>
            <a:chExt cx="4860" cy="1470"/>
          </a:xfrm>
        </p:grpSpPr>
        <p:grpSp>
          <p:nvGrpSpPr>
            <p:cNvPr id="430110" name="Group 30"/>
            <p:cNvGrpSpPr>
              <a:grpSpLocks/>
            </p:cNvGrpSpPr>
            <p:nvPr/>
          </p:nvGrpSpPr>
          <p:grpSpPr bwMode="auto">
            <a:xfrm>
              <a:off x="6192" y="-276"/>
              <a:ext cx="1404" cy="1470"/>
              <a:chOff x="6192" y="-276"/>
              <a:chExt cx="1404" cy="1470"/>
            </a:xfrm>
          </p:grpSpPr>
          <p:sp>
            <p:nvSpPr>
              <p:cNvPr id="430111" name="WordArt 31"/>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2" name="AutoShape 32"/>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3" name="AutoShape 33"/>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14" name="Group 34"/>
            <p:cNvGrpSpPr>
              <a:grpSpLocks/>
            </p:cNvGrpSpPr>
            <p:nvPr/>
          </p:nvGrpSpPr>
          <p:grpSpPr bwMode="auto">
            <a:xfrm>
              <a:off x="7920" y="-276"/>
              <a:ext cx="1404" cy="1470"/>
              <a:chOff x="6192" y="-276"/>
              <a:chExt cx="1404" cy="1470"/>
            </a:xfrm>
          </p:grpSpPr>
          <p:sp>
            <p:nvSpPr>
              <p:cNvPr id="430115"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6"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7"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18" name="Group 38"/>
            <p:cNvGrpSpPr>
              <a:grpSpLocks/>
            </p:cNvGrpSpPr>
            <p:nvPr/>
          </p:nvGrpSpPr>
          <p:grpSpPr bwMode="auto">
            <a:xfrm>
              <a:off x="9648" y="-276"/>
              <a:ext cx="1404" cy="1470"/>
              <a:chOff x="6192" y="-276"/>
              <a:chExt cx="1404" cy="1470"/>
            </a:xfrm>
          </p:grpSpPr>
          <p:sp>
            <p:nvSpPr>
              <p:cNvPr id="430119"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0"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1"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122" name="Group 42"/>
          <p:cNvGrpSpPr>
            <a:grpSpLocks/>
          </p:cNvGrpSpPr>
          <p:nvPr/>
        </p:nvGrpSpPr>
        <p:grpSpPr bwMode="auto">
          <a:xfrm>
            <a:off x="9839325" y="-57150"/>
            <a:ext cx="4972050" cy="2333625"/>
            <a:chOff x="6146" y="-2208"/>
            <a:chExt cx="3132" cy="1470"/>
          </a:xfrm>
        </p:grpSpPr>
        <p:grpSp>
          <p:nvGrpSpPr>
            <p:cNvPr id="430123" name="Group 43"/>
            <p:cNvGrpSpPr>
              <a:grpSpLocks/>
            </p:cNvGrpSpPr>
            <p:nvPr/>
          </p:nvGrpSpPr>
          <p:grpSpPr bwMode="auto">
            <a:xfrm>
              <a:off x="6146" y="-2208"/>
              <a:ext cx="1404" cy="1470"/>
              <a:chOff x="6192" y="-276"/>
              <a:chExt cx="1404" cy="1470"/>
            </a:xfrm>
          </p:grpSpPr>
          <p:sp>
            <p:nvSpPr>
              <p:cNvPr id="430124" name="WordArt 44"/>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5" name="AutoShape 45"/>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6" name="AutoShape 46"/>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27" name="Group 47"/>
            <p:cNvGrpSpPr>
              <a:grpSpLocks/>
            </p:cNvGrpSpPr>
            <p:nvPr/>
          </p:nvGrpSpPr>
          <p:grpSpPr bwMode="auto">
            <a:xfrm>
              <a:off x="7874" y="-2208"/>
              <a:ext cx="1404" cy="1470"/>
              <a:chOff x="6192" y="-276"/>
              <a:chExt cx="1404" cy="1470"/>
            </a:xfrm>
          </p:grpSpPr>
          <p:sp>
            <p:nvSpPr>
              <p:cNvPr id="430128"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9"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0"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131" name="Group 51"/>
          <p:cNvGrpSpPr>
            <a:grpSpLocks/>
          </p:cNvGrpSpPr>
          <p:nvPr/>
        </p:nvGrpSpPr>
        <p:grpSpPr bwMode="auto">
          <a:xfrm>
            <a:off x="9836150" y="-57150"/>
            <a:ext cx="2228850" cy="2333625"/>
            <a:chOff x="6192" y="-276"/>
            <a:chExt cx="1404" cy="1470"/>
          </a:xfrm>
        </p:grpSpPr>
        <p:sp>
          <p:nvSpPr>
            <p:cNvPr id="430132"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33"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4"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0135" name="Picture 55" descr="begin">
            <a:hlinkClick r:id="" action="ppaction://macro?name=Begin_Round"/>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0136" name="Group 56"/>
          <p:cNvGrpSpPr>
            <a:grpSpLocks/>
          </p:cNvGrpSpPr>
          <p:nvPr/>
        </p:nvGrpSpPr>
        <p:grpSpPr bwMode="auto">
          <a:xfrm>
            <a:off x="9688513" y="2801151"/>
            <a:ext cx="7472362" cy="4113198"/>
            <a:chOff x="-4707" y="1776"/>
            <a:chExt cx="4707" cy="2567"/>
          </a:xfrm>
        </p:grpSpPr>
        <p:sp>
          <p:nvSpPr>
            <p:cNvPr id="430137" name="Rectangle 57"/>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0138" name="Picture 5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30140" name="Rectangle 60"/>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1" name="AutoShape 61">
            <a:hlinkClick r:id="" action="ppaction://noaction" highlightClick="1">
              <a:snd r:embed="rId15" name="cheering1.wav"/>
            </a:hlinkClick>
          </p:cNvPr>
          <p:cNvSpPr>
            <a:spLocks noChangeArrowheads="1"/>
          </p:cNvSpPr>
          <p:nvPr/>
        </p:nvSpPr>
        <p:spPr bwMode="auto">
          <a:xfrm>
            <a:off x="7200900" y="6324600"/>
            <a:ext cx="365125" cy="365125"/>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2" name="AutoShape 62">
            <a:hlinkClick r:id="" action="ppaction://noaction" highlightClick="1">
              <a:snd r:embed="rId16" name="tpirhorns.wav"/>
            </a:hlinkClick>
          </p:cNvPr>
          <p:cNvSpPr>
            <a:spLocks noChangeArrowheads="1"/>
          </p:cNvSpPr>
          <p:nvPr/>
        </p:nvSpPr>
        <p:spPr bwMode="auto">
          <a:xfrm>
            <a:off x="6777038" y="6324600"/>
            <a:ext cx="365125" cy="365125"/>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3" name="AutoShape 63">
            <a:hlinkClick r:id="" action="ppaction://noaction" highlightClick="1" endSnd="1"/>
          </p:cNvPr>
          <p:cNvSpPr>
            <a:spLocks noChangeArrowheads="1"/>
          </p:cNvSpPr>
          <p:nvPr/>
        </p:nvSpPr>
        <p:spPr bwMode="auto">
          <a:xfrm>
            <a:off x="8016875" y="6324600"/>
            <a:ext cx="365125" cy="365125"/>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4" name="Text Box 64"/>
          <p:cNvSpPr txBox="1">
            <a:spLocks noChangeArrowheads="1"/>
          </p:cNvSpPr>
          <p:nvPr/>
        </p:nvSpPr>
        <p:spPr bwMode="auto">
          <a:xfrm>
            <a:off x="7156450"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0145" name="Text Box 65"/>
          <p:cNvSpPr txBox="1">
            <a:spLocks noChangeArrowheads="1"/>
          </p:cNvSpPr>
          <p:nvPr/>
        </p:nvSpPr>
        <p:spPr bwMode="auto">
          <a:xfrm>
            <a:off x="7948613" y="6643688"/>
            <a:ext cx="585787"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0146" name="Text Box 66"/>
          <p:cNvSpPr txBox="1">
            <a:spLocks noChangeArrowheads="1"/>
          </p:cNvSpPr>
          <p:nvPr/>
        </p:nvSpPr>
        <p:spPr bwMode="auto">
          <a:xfrm>
            <a:off x="6751638"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0147" name="AutoShape 67">
            <a:hlinkClick r:id="" action="ppaction://noaction" highlightClick="1">
              <a:snd r:embed="rId17" name="TV Theme -  Family Feud short.wav"/>
            </a:hlinkClick>
          </p:cNvPr>
          <p:cNvSpPr>
            <a:spLocks noChangeArrowheads="1"/>
          </p:cNvSpPr>
          <p:nvPr/>
        </p:nvSpPr>
        <p:spPr bwMode="auto">
          <a:xfrm>
            <a:off x="6396038" y="6324600"/>
            <a:ext cx="365125" cy="365125"/>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8" name="Text Box 68"/>
          <p:cNvSpPr txBox="1">
            <a:spLocks noChangeArrowheads="1"/>
          </p:cNvSpPr>
          <p:nvPr/>
        </p:nvSpPr>
        <p:spPr bwMode="auto">
          <a:xfrm>
            <a:off x="6394450"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0149" name="AutoShape 69">
            <a:hlinkClick r:id="" action="ppaction://noaction" highlightClick="1">
              <a:snd r:embed="rId18" name="boo3.wav"/>
            </a:hlinkClick>
          </p:cNvPr>
          <p:cNvSpPr>
            <a:spLocks noChangeArrowheads="1"/>
          </p:cNvSpPr>
          <p:nvPr/>
        </p:nvSpPr>
        <p:spPr bwMode="auto">
          <a:xfrm>
            <a:off x="7581900" y="6324600"/>
            <a:ext cx="365125" cy="365125"/>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0" name="Text Box 70"/>
          <p:cNvSpPr txBox="1">
            <a:spLocks noChangeArrowheads="1"/>
          </p:cNvSpPr>
          <p:nvPr/>
        </p:nvSpPr>
        <p:spPr bwMode="auto">
          <a:xfrm>
            <a:off x="7573963"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sp>
        <p:nvSpPr>
          <p:cNvPr id="430151" name="Text Box 71"/>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1</a:t>
            </a:r>
          </a:p>
        </p:txBody>
      </p:sp>
      <p:sp>
        <p:nvSpPr>
          <p:cNvPr id="430139" name="Rectangle 59"/>
          <p:cNvSpPr>
            <a:spLocks noChangeArrowheads="1"/>
          </p:cNvSpPr>
          <p:nvPr/>
        </p:nvSpPr>
        <p:spPr bwMode="auto">
          <a:xfrm>
            <a:off x="9688513" y="-1273962"/>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lstStyle/>
          <a:p>
            <a:pPr algn="ctr"/>
            <a:r>
              <a:rPr lang="en-US" altLang="en-US" sz="4800" b="1" dirty="0">
                <a:effectLst>
                  <a:outerShdw blurRad="38100" dist="38100" dir="2700000" algn="tl">
                    <a:srgbClr val="C0C0C0"/>
                  </a:outerShdw>
                </a:effectLst>
              </a:rPr>
              <a:t>What are some consequences of having sex too early?</a:t>
            </a:r>
          </a:p>
        </p:txBody>
      </p:sp>
      <p:sp>
        <p:nvSpPr>
          <p:cNvPr id="69" name="TextBox 1"/>
          <p:cNvSpPr txBox="1"/>
          <p:nvPr/>
        </p:nvSpPr>
        <p:spPr>
          <a:xfrm>
            <a:off x="0" y="6611779"/>
            <a:ext cx="2999539" cy="24622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3266516832"/>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955 L -0.96736 -0.19955 " pathEditMode="fixed" rAng="0" ptsTypes="AA">
                                      <p:cBhvr>
                                        <p:cTn id="6" dur="10" fill="hold"/>
                                        <p:tgtEl>
                                          <p:spTgt spid="430136"/>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0095"/>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009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0097"/>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0098"/>
                                        </p:tgtEl>
                                        <p:attrNameLst>
                                          <p:attrName>style.visibility</p:attrName>
                                        </p:attrNameLst>
                                      </p:cBhvr>
                                      <p:to>
                                        <p:strVal val="visible"/>
                                      </p:to>
                                    </p:set>
                                  </p:childTnLst>
                                </p:cTn>
                              </p:par>
                            </p:childTnLst>
                          </p:cTn>
                        </p:par>
                        <p:par>
                          <p:cTn id="19" fill="hold">
                            <p:stCondLst>
                              <p:cond delay="10"/>
                            </p:stCondLst>
                            <p:childTnLst>
                              <p:par>
                                <p:cTn id="20" presetID="1" presetClass="entr" presetSubtype="0" fill="hold" grpId="0" nodeType="afterEffect">
                                  <p:stCondLst>
                                    <p:cond delay="0"/>
                                  </p:stCondLst>
                                  <p:childTnLst>
                                    <p:set>
                                      <p:cBhvr>
                                        <p:cTn id="21" dur="1" fill="hold">
                                          <p:stCondLst>
                                            <p:cond delay="0"/>
                                          </p:stCondLst>
                                        </p:cTn>
                                        <p:tgtEl>
                                          <p:spTgt spid="43009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00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3008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008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008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30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3009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42" presetClass="path" presetSubtype="0" fill="hold" nodeType="withEffect">
                                  <p:stCondLst>
                                    <p:cond delay="0"/>
                                  </p:stCondLst>
                                  <p:childTnLst>
                                    <p:animMotion origin="layout" path="M -0.69688 0.34699 L -0.69688 0.34699 " pathEditMode="fixed" rAng="0" ptsTypes="AA">
                                      <p:cBhvr>
                                        <p:cTn id="38" dur="10" fill="hold"/>
                                        <p:tgtEl>
                                          <p:spTgt spid="430131"/>
                                        </p:tgtEl>
                                        <p:attrNameLst>
                                          <p:attrName>ppt_x</p:attrName>
                                          <p:attrName>ppt_y</p:attrName>
                                        </p:attrNameLst>
                                      </p:cBhvr>
                                      <p:rCtr x="0" y="0"/>
                                    </p:animMotion>
                                  </p:childTnLst>
                                </p:cTn>
                              </p:par>
                              <p:par>
                                <p:cTn id="39" presetID="3" presetClass="entr" presetSubtype="0" fill="hold" grpId="0" nodeType="withEffect">
                                  <p:stCondLst>
                                    <p:cond delay="0"/>
                                  </p:stCondLst>
                                  <p:childTnLst>
                                    <p:set>
                                      <p:cBhvr>
                                        <p:cTn id="40" dur="1" fill="hold">
                                          <p:stCondLst>
                                            <p:cond delay="0"/>
                                          </p:stCondLst>
                                        </p:cTn>
                                        <p:tgtEl>
                                          <p:spTgt spid="430089"/>
                                        </p:tgtEl>
                                        <p:attrNameLst>
                                          <p:attrName>style.visibility</p:attrName>
                                        </p:attrNameLst>
                                      </p:cBhvr>
                                      <p:to>
                                        <p:strVal val="visible"/>
                                      </p:to>
                                    </p:set>
                                  </p:childTnLst>
                                </p:cTn>
                              </p:par>
                              <p:par>
                                <p:cTn id="41" presetID="3" presetClass="exit" presetSubtype="0" fill="hold" grpId="0" nodeType="withEffect">
                                  <p:stCondLst>
                                    <p:cond delay="0"/>
                                  </p:stCondLst>
                                  <p:childTnLst>
                                    <p:set>
                                      <p:cBhvr>
                                        <p:cTn id="42" dur="1" fill="hold">
                                          <p:stCondLst>
                                            <p:cond delay="0"/>
                                          </p:stCondLst>
                                        </p:cTn>
                                        <p:tgtEl>
                                          <p:spTgt spid="430092"/>
                                        </p:tgtEl>
                                        <p:attrNameLst>
                                          <p:attrName>style.visibility</p:attrName>
                                        </p:attrNameLst>
                                      </p:cBhvr>
                                      <p:to>
                                        <p:strVal val="hidden"/>
                                      </p:to>
                                    </p:set>
                                  </p:childTnLst>
                                </p:cTn>
                              </p:par>
                              <p:par>
                                <p:cTn id="43" presetID="3" presetClass="entr" presetSubtype="0" fill="hold" grpId="0" nodeType="withEffect">
                                  <p:stCondLst>
                                    <p:cond delay="0"/>
                                  </p:stCondLst>
                                  <p:childTnLst>
                                    <p:set>
                                      <p:cBhvr>
                                        <p:cTn id="44" dur="1" fill="hold">
                                          <p:stCondLst>
                                            <p:cond delay="0"/>
                                          </p:stCondLst>
                                        </p:cTn>
                                        <p:tgtEl>
                                          <p:spTgt spid="430093"/>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430131"/>
                                        </p:tgtEl>
                                        <p:attrNameLst>
                                          <p:attrName>style.visibility</p:attrName>
                                        </p:attrNameLst>
                                      </p:cBhvr>
                                      <p:to>
                                        <p:strVal val="visible"/>
                                      </p:to>
                                    </p:set>
                                    <p:animEffect transition="in" filter="fade">
                                      <p:cBhvr>
                                        <p:cTn id="47" dur="200"/>
                                        <p:tgtEl>
                                          <p:spTgt spid="430131"/>
                                        </p:tgtEl>
                                      </p:cBhvr>
                                    </p:animEffect>
                                  </p:childTnLst>
                                  <p:subTnLst>
                                    <p:audio>
                                      <p:cMediaNode>
                                        <p:cTn display="0" masterRel="sameClick">
                                          <p:stCondLst>
                                            <p:cond evt="begin" delay="0">
                                              <p:tn val="45"/>
                                            </p:cond>
                                          </p:stCondLst>
                                          <p:endCondLst>
                                            <p:cond evt="onStopAudio" delay="0">
                                              <p:tgtEl>
                                                <p:sldTgt/>
                                              </p:tgtEl>
                                            </p:cond>
                                          </p:endCondLst>
                                        </p:cTn>
                                        <p:tgtEl>
                                          <p:sndTgt r:embed="rId4" name="Buzzer.wav"/>
                                        </p:tgtEl>
                                      </p:cMediaNode>
                                    </p:audio>
                                  </p:subTnLst>
                                </p:cTn>
                              </p:par>
                            </p:childTnLst>
                          </p:cTn>
                        </p:par>
                        <p:par>
                          <p:cTn id="48" fill="hold" nodeType="afterGroup">
                            <p:stCondLst>
                              <p:cond delay="200"/>
                            </p:stCondLst>
                            <p:childTnLst>
                              <p:par>
                                <p:cTn id="49" presetID="10" presetClass="exit" presetSubtype="0" fill="hold" nodeType="afterEffect">
                                  <p:stCondLst>
                                    <p:cond delay="500"/>
                                  </p:stCondLst>
                                  <p:childTnLst>
                                    <p:animEffect transition="out" filter="fade">
                                      <p:cBhvr>
                                        <p:cTn id="50" dur="200"/>
                                        <p:tgtEl>
                                          <p:spTgt spid="430131"/>
                                        </p:tgtEl>
                                      </p:cBhvr>
                                    </p:animEffect>
                                    <p:set>
                                      <p:cBhvr>
                                        <p:cTn id="51" dur="1" fill="hold">
                                          <p:stCondLst>
                                            <p:cond delay="199"/>
                                          </p:stCondLst>
                                        </p:cTn>
                                        <p:tgtEl>
                                          <p:spTgt spid="430131"/>
                                        </p:tgtEl>
                                        <p:attrNameLst>
                                          <p:attrName>style.visibility</p:attrName>
                                        </p:attrNameLst>
                                      </p:cBhvr>
                                      <p:to>
                                        <p:strVal val="hidden"/>
                                      </p:to>
                                    </p:set>
                                  </p:childTnLst>
                                </p:cTn>
                              </p:par>
                            </p:childTnLst>
                          </p:cTn>
                        </p:par>
                      </p:childTnLst>
                    </p:cTn>
                  </p:par>
                </p:childTnLst>
              </p:cTn>
              <p:nextCondLst>
                <p:cond evt="onClick" delay="0">
                  <p:tgtEl>
                    <p:spTgt spid="430092"/>
                  </p:tgtEl>
                </p:cond>
              </p:nextCondLst>
            </p:seq>
            <p:seq concurrent="1" nextAc="seek">
              <p:cTn id="52" restart="whenNotActive" fill="hold" evtFilter="cancelBubble" nodeType="interactiveSeq">
                <p:stCondLst>
                  <p:cond evt="onClick" delay="0">
                    <p:tgtEl>
                      <p:spTgt spid="430093"/>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42" presetClass="path" presetSubtype="0" fill="hold" nodeType="withEffect">
                                  <p:stCondLst>
                                    <p:cond delay="0"/>
                                  </p:stCondLst>
                                  <p:childTnLst>
                                    <p:animMotion origin="layout" path="M -0.84723 0.34699 L -0.84723 0.34699 " pathEditMode="fixed" rAng="0" ptsTypes="AA">
                                      <p:cBhvr>
                                        <p:cTn id="56" dur="10" fill="hold"/>
                                        <p:tgtEl>
                                          <p:spTgt spid="430122"/>
                                        </p:tgtEl>
                                        <p:attrNameLst>
                                          <p:attrName>ppt_x</p:attrName>
                                          <p:attrName>ppt_y</p:attrName>
                                        </p:attrNameLst>
                                      </p:cBhvr>
                                      <p:rCtr x="0" y="0"/>
                                    </p:animMotion>
                                  </p:childTnLst>
                                </p:cTn>
                              </p:par>
                              <p:par>
                                <p:cTn id="57" presetID="3" presetClass="entr" presetSubtype="0" fill="hold" grpId="0" nodeType="withEffect">
                                  <p:stCondLst>
                                    <p:cond delay="0"/>
                                  </p:stCondLst>
                                  <p:childTnLst>
                                    <p:set>
                                      <p:cBhvr>
                                        <p:cTn id="58" dur="1" fill="hold">
                                          <p:stCondLst>
                                            <p:cond delay="0"/>
                                          </p:stCondLst>
                                        </p:cTn>
                                        <p:tgtEl>
                                          <p:spTgt spid="430090"/>
                                        </p:tgtEl>
                                        <p:attrNameLst>
                                          <p:attrName>style.visibility</p:attrName>
                                        </p:attrNameLst>
                                      </p:cBhvr>
                                      <p:to>
                                        <p:strVal val="visible"/>
                                      </p:to>
                                    </p:set>
                                  </p:childTnLst>
                                </p:cTn>
                              </p:par>
                              <p:par>
                                <p:cTn id="59" presetID="3" presetClass="exit" presetSubtype="0" fill="hold" grpId="1" nodeType="withEffect">
                                  <p:stCondLst>
                                    <p:cond delay="0"/>
                                  </p:stCondLst>
                                  <p:childTnLst>
                                    <p:set>
                                      <p:cBhvr>
                                        <p:cTn id="60" dur="1" fill="hold">
                                          <p:stCondLst>
                                            <p:cond delay="0"/>
                                          </p:stCondLst>
                                        </p:cTn>
                                        <p:tgtEl>
                                          <p:spTgt spid="430093"/>
                                        </p:tgtEl>
                                        <p:attrNameLst>
                                          <p:attrName>style.visibility</p:attrName>
                                        </p:attrNameLst>
                                      </p:cBhvr>
                                      <p:to>
                                        <p:strVal val="hidden"/>
                                      </p:to>
                                    </p:set>
                                  </p:childTnLst>
                                </p:cTn>
                              </p:par>
                              <p:par>
                                <p:cTn id="61" presetID="3" presetClass="entr" presetSubtype="0" fill="hold" grpId="0" nodeType="withEffect">
                                  <p:stCondLst>
                                    <p:cond delay="0"/>
                                  </p:stCondLst>
                                  <p:childTnLst>
                                    <p:set>
                                      <p:cBhvr>
                                        <p:cTn id="62" dur="1" fill="hold">
                                          <p:stCondLst>
                                            <p:cond delay="0"/>
                                          </p:stCondLst>
                                        </p:cTn>
                                        <p:tgtEl>
                                          <p:spTgt spid="430094"/>
                                        </p:tgtEl>
                                        <p:attrNameLst>
                                          <p:attrName>style.visibility</p:attrName>
                                        </p:attrNameLst>
                                      </p:cBhvr>
                                      <p:to>
                                        <p:strVal val="visible"/>
                                      </p:to>
                                    </p:set>
                                  </p:childTnLst>
                                </p:cTn>
                              </p:par>
                              <p:par>
                                <p:cTn id="63" presetID="10" presetClass="entr" presetSubtype="0" fill="hold" nodeType="withEffect">
                                  <p:stCondLst>
                                    <p:cond delay="0"/>
                                  </p:stCondLst>
                                  <p:childTnLst>
                                    <p:set>
                                      <p:cBhvr>
                                        <p:cTn id="64" dur="1" fill="hold">
                                          <p:stCondLst>
                                            <p:cond delay="0"/>
                                          </p:stCondLst>
                                        </p:cTn>
                                        <p:tgtEl>
                                          <p:spTgt spid="430122"/>
                                        </p:tgtEl>
                                        <p:attrNameLst>
                                          <p:attrName>style.visibility</p:attrName>
                                        </p:attrNameLst>
                                      </p:cBhvr>
                                      <p:to>
                                        <p:strVal val="visible"/>
                                      </p:to>
                                    </p:set>
                                    <p:animEffect transition="in" filter="fade">
                                      <p:cBhvr>
                                        <p:cTn id="65" dur="200"/>
                                        <p:tgtEl>
                                          <p:spTgt spid="430122"/>
                                        </p:tgtEl>
                                      </p:cBhvr>
                                    </p:animEffect>
                                  </p:childTnLst>
                                  <p:subTnLst>
                                    <p:audio>
                                      <p:cMediaNode>
                                        <p:cTn display="0" masterRel="sameClick">
                                          <p:stCondLst>
                                            <p:cond evt="begin" delay="0">
                                              <p:tn val="63"/>
                                            </p:cond>
                                          </p:stCondLst>
                                          <p:endCondLst>
                                            <p:cond evt="onStopAudio" delay="0">
                                              <p:tgtEl>
                                                <p:sldTgt/>
                                              </p:tgtEl>
                                            </p:cond>
                                          </p:endCondLst>
                                        </p:cTn>
                                        <p:tgtEl>
                                          <p:sndTgt r:embed="rId4" name="Buzzer.wav"/>
                                        </p:tgtEl>
                                      </p:cMediaNode>
                                    </p:audio>
                                  </p:subTnLst>
                                </p:cTn>
                              </p:par>
                            </p:childTnLst>
                          </p:cTn>
                        </p:par>
                        <p:par>
                          <p:cTn id="66" fill="hold" nodeType="afterGroup">
                            <p:stCondLst>
                              <p:cond delay="200"/>
                            </p:stCondLst>
                            <p:childTnLst>
                              <p:par>
                                <p:cTn id="67" presetID="10" presetClass="exit" presetSubtype="0" fill="hold" nodeType="afterEffect">
                                  <p:stCondLst>
                                    <p:cond delay="500"/>
                                  </p:stCondLst>
                                  <p:childTnLst>
                                    <p:animEffect transition="out" filter="fade">
                                      <p:cBhvr>
                                        <p:cTn id="68" dur="200"/>
                                        <p:tgtEl>
                                          <p:spTgt spid="430122"/>
                                        </p:tgtEl>
                                      </p:cBhvr>
                                    </p:animEffect>
                                    <p:set>
                                      <p:cBhvr>
                                        <p:cTn id="69" dur="1" fill="hold">
                                          <p:stCondLst>
                                            <p:cond delay="199"/>
                                          </p:stCondLst>
                                        </p:cTn>
                                        <p:tgtEl>
                                          <p:spTgt spid="430122"/>
                                        </p:tgtEl>
                                        <p:attrNameLst>
                                          <p:attrName>style.visibility</p:attrName>
                                        </p:attrNameLst>
                                      </p:cBhvr>
                                      <p:to>
                                        <p:strVal val="hidden"/>
                                      </p:to>
                                    </p:set>
                                  </p:childTnLst>
                                </p:cTn>
                              </p:par>
                            </p:childTnLst>
                          </p:cTn>
                        </p:par>
                      </p:childTnLst>
                    </p:cTn>
                  </p:par>
                </p:childTnLst>
              </p:cTn>
              <p:nextCondLst>
                <p:cond evt="onClick" delay="0">
                  <p:tgtEl>
                    <p:spTgt spid="430093"/>
                  </p:tgtEl>
                </p:cond>
              </p:nextCondLst>
            </p:seq>
            <p:seq concurrent="1" nextAc="seek">
              <p:cTn id="70" restart="whenNotActive" fill="hold" evtFilter="cancelBubble" nodeType="interactiveSeq">
                <p:stCondLst>
                  <p:cond evt="onClick" delay="0">
                    <p:tgtEl>
                      <p:spTgt spid="430094"/>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path" presetSubtype="0" fill="hold" nodeType="withEffect">
                                  <p:stCondLst>
                                    <p:cond delay="0"/>
                                  </p:stCondLst>
                                  <p:childTnLst>
                                    <p:animMotion origin="layout" path="M -0.99688 0.34699 L -0.99688 0.34699 " pathEditMode="fixed" rAng="0" ptsTypes="AA">
                                      <p:cBhvr>
                                        <p:cTn id="74" dur="10" fill="hold"/>
                                        <p:tgtEl>
                                          <p:spTgt spid="430109"/>
                                        </p:tgtEl>
                                        <p:attrNameLst>
                                          <p:attrName>ppt_x</p:attrName>
                                          <p:attrName>ppt_y</p:attrName>
                                        </p:attrNameLst>
                                      </p:cBhvr>
                                      <p:rCtr x="0" y="0"/>
                                    </p:animMotion>
                                  </p:childTnLst>
                                </p:cTn>
                              </p:par>
                              <p:par>
                                <p:cTn id="75" presetID="3" presetClass="entr" presetSubtype="0" fill="hold" grpId="0" nodeType="withEffect">
                                  <p:stCondLst>
                                    <p:cond delay="0"/>
                                  </p:stCondLst>
                                  <p:childTnLst>
                                    <p:set>
                                      <p:cBhvr>
                                        <p:cTn id="76" dur="1" fill="hold">
                                          <p:stCondLst>
                                            <p:cond delay="0"/>
                                          </p:stCondLst>
                                        </p:cTn>
                                        <p:tgtEl>
                                          <p:spTgt spid="430091"/>
                                        </p:tgtEl>
                                        <p:attrNameLst>
                                          <p:attrName>style.visibility</p:attrName>
                                        </p:attrNameLst>
                                      </p:cBhvr>
                                      <p:to>
                                        <p:strVal val="visible"/>
                                      </p:to>
                                    </p:set>
                                  </p:childTnLst>
                                </p:cTn>
                              </p:par>
                              <p:par>
                                <p:cTn id="77" presetID="10" presetClass="entr" presetSubtype="0" fill="hold" nodeType="withEffect">
                                  <p:stCondLst>
                                    <p:cond delay="0"/>
                                  </p:stCondLst>
                                  <p:childTnLst>
                                    <p:set>
                                      <p:cBhvr>
                                        <p:cTn id="78" dur="1" fill="hold">
                                          <p:stCondLst>
                                            <p:cond delay="0"/>
                                          </p:stCondLst>
                                        </p:cTn>
                                        <p:tgtEl>
                                          <p:spTgt spid="430109"/>
                                        </p:tgtEl>
                                        <p:attrNameLst>
                                          <p:attrName>style.visibility</p:attrName>
                                        </p:attrNameLst>
                                      </p:cBhvr>
                                      <p:to>
                                        <p:strVal val="visible"/>
                                      </p:to>
                                    </p:set>
                                    <p:animEffect transition="in" filter="fade">
                                      <p:cBhvr>
                                        <p:cTn id="79" dur="200"/>
                                        <p:tgtEl>
                                          <p:spTgt spid="430109"/>
                                        </p:tgtEl>
                                      </p:cBhvr>
                                    </p:animEffect>
                                  </p:childTnLst>
                                  <p:subTnLst>
                                    <p:audio>
                                      <p:cMediaNode>
                                        <p:cTn display="0" masterRel="sameClick">
                                          <p:stCondLst>
                                            <p:cond evt="begin" delay="0">
                                              <p:tn val="77"/>
                                            </p:cond>
                                          </p:stCondLst>
                                          <p:endCondLst>
                                            <p:cond evt="onStopAudio" delay="0">
                                              <p:tgtEl>
                                                <p:sldTgt/>
                                              </p:tgtEl>
                                            </p:cond>
                                          </p:endCondLst>
                                        </p:cTn>
                                        <p:tgtEl>
                                          <p:sndTgt r:embed="rId4" name="Buzzer.wav"/>
                                        </p:tgtEl>
                                      </p:cMediaNode>
                                    </p:audio>
                                  </p:subTnLst>
                                </p:cTn>
                              </p:par>
                            </p:childTnLst>
                          </p:cTn>
                        </p:par>
                        <p:par>
                          <p:cTn id="80" fill="hold" nodeType="afterGroup">
                            <p:stCondLst>
                              <p:cond delay="200"/>
                            </p:stCondLst>
                            <p:childTnLst>
                              <p:par>
                                <p:cTn id="81" presetID="10" presetClass="exit" presetSubtype="0" fill="hold" nodeType="afterEffect">
                                  <p:stCondLst>
                                    <p:cond delay="500"/>
                                  </p:stCondLst>
                                  <p:childTnLst>
                                    <p:animEffect transition="out" filter="fade">
                                      <p:cBhvr>
                                        <p:cTn id="82" dur="200"/>
                                        <p:tgtEl>
                                          <p:spTgt spid="430109"/>
                                        </p:tgtEl>
                                      </p:cBhvr>
                                    </p:animEffect>
                                    <p:set>
                                      <p:cBhvr>
                                        <p:cTn id="83" dur="1" fill="hold">
                                          <p:stCondLst>
                                            <p:cond delay="199"/>
                                          </p:stCondLst>
                                        </p:cTn>
                                        <p:tgtEl>
                                          <p:spTgt spid="430109"/>
                                        </p:tgtEl>
                                        <p:attrNameLst>
                                          <p:attrName>style.visibility</p:attrName>
                                        </p:attrNameLst>
                                      </p:cBhvr>
                                      <p:to>
                                        <p:strVal val="hidden"/>
                                      </p:to>
                                    </p:set>
                                  </p:childTnLst>
                                </p:cTn>
                              </p:par>
                            </p:childTnLst>
                          </p:cTn>
                        </p:par>
                      </p:childTnLst>
                    </p:cTn>
                  </p:par>
                </p:childTnLst>
              </p:cTn>
              <p:nextCondLst>
                <p:cond evt="onClick" delay="0">
                  <p:tgtEl>
                    <p:spTgt spid="430094"/>
                  </p:tgtEl>
                </p:cond>
              </p:nextCondLst>
            </p:seq>
            <p:seq concurrent="1" nextAc="seek">
              <p:cTn id="84" restart="whenNotActive" fill="hold" evtFilter="cancelBubble" nodeType="interactiveSeq">
                <p:stCondLst>
                  <p:cond evt="onClick" delay="0">
                    <p:tgtEl>
                      <p:spTgt spid="43010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2" presetClass="exit" presetSubtype="1" fill="hold" nodeType="clickEffect">
                                  <p:stCondLst>
                                    <p:cond delay="0"/>
                                  </p:stCondLst>
                                  <p:childTnLst>
                                    <p:animEffect transition="out" filter="slide(fromTop)">
                                      <p:cBhvr>
                                        <p:cTn id="88" dur="300"/>
                                        <p:tgtEl>
                                          <p:spTgt spid="430101"/>
                                        </p:tgtEl>
                                      </p:cBhvr>
                                    </p:animEffect>
                                    <p:set>
                                      <p:cBhvr>
                                        <p:cTn id="89" dur="1" fill="hold">
                                          <p:stCondLst>
                                            <p:cond delay="299"/>
                                          </p:stCondLst>
                                        </p:cTn>
                                        <p:tgtEl>
                                          <p:spTgt spid="430101"/>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1"/>
                  </p:tgtEl>
                </p:cond>
              </p:nextCondLst>
            </p:seq>
            <p:seq concurrent="1" nextAc="seek">
              <p:cTn id="90" restart="whenNotActive" fill="hold" evtFilter="cancelBubble" nodeType="interactiveSeq">
                <p:stCondLst>
                  <p:cond evt="onClick" delay="0">
                    <p:tgtEl>
                      <p:spTgt spid="43010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2" presetClass="exit" presetSubtype="1" fill="hold" nodeType="clickEffect">
                                  <p:stCondLst>
                                    <p:cond delay="0"/>
                                  </p:stCondLst>
                                  <p:childTnLst>
                                    <p:animEffect transition="out" filter="slide(fromTop)">
                                      <p:cBhvr>
                                        <p:cTn id="94" dur="300"/>
                                        <p:tgtEl>
                                          <p:spTgt spid="430103"/>
                                        </p:tgtEl>
                                      </p:cBhvr>
                                    </p:animEffect>
                                    <p:set>
                                      <p:cBhvr>
                                        <p:cTn id="95" dur="1" fill="hold">
                                          <p:stCondLst>
                                            <p:cond delay="299"/>
                                          </p:stCondLst>
                                        </p:cTn>
                                        <p:tgtEl>
                                          <p:spTgt spid="430103"/>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3"/>
                  </p:tgtEl>
                </p:cond>
              </p:nextCondLst>
            </p:seq>
            <p:seq concurrent="1" nextAc="seek">
              <p:cTn id="96" restart="whenNotActive" fill="hold" evtFilter="cancelBubble" nodeType="interactiveSeq">
                <p:stCondLst>
                  <p:cond evt="onClick" delay="0">
                    <p:tgtEl>
                      <p:spTgt spid="430104"/>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2" presetClass="exit" presetSubtype="1" fill="hold" nodeType="clickEffect">
                                  <p:stCondLst>
                                    <p:cond delay="0"/>
                                  </p:stCondLst>
                                  <p:childTnLst>
                                    <p:animEffect transition="out" filter="slide(fromTop)">
                                      <p:cBhvr>
                                        <p:cTn id="100" dur="300"/>
                                        <p:tgtEl>
                                          <p:spTgt spid="430104"/>
                                        </p:tgtEl>
                                      </p:cBhvr>
                                    </p:animEffect>
                                    <p:set>
                                      <p:cBhvr>
                                        <p:cTn id="101" dur="1" fill="hold">
                                          <p:stCondLst>
                                            <p:cond delay="299"/>
                                          </p:stCondLst>
                                        </p:cTn>
                                        <p:tgtEl>
                                          <p:spTgt spid="430104"/>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4"/>
                  </p:tgtEl>
                </p:cond>
              </p:nextCondLst>
            </p:seq>
            <p:seq concurrent="1" nextAc="seek">
              <p:cTn id="102" restart="whenNotActive" fill="hold" evtFilter="cancelBubble" nodeType="interactiveSeq">
                <p:stCondLst>
                  <p:cond evt="onClick" delay="0">
                    <p:tgtEl>
                      <p:spTgt spid="430105"/>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2" presetClass="exit" presetSubtype="1" fill="hold" nodeType="clickEffect">
                                  <p:stCondLst>
                                    <p:cond delay="0"/>
                                  </p:stCondLst>
                                  <p:childTnLst>
                                    <p:animEffect transition="out" filter="slide(fromTop)">
                                      <p:cBhvr>
                                        <p:cTn id="106" dur="300"/>
                                        <p:tgtEl>
                                          <p:spTgt spid="430105"/>
                                        </p:tgtEl>
                                      </p:cBhvr>
                                    </p:animEffect>
                                    <p:set>
                                      <p:cBhvr>
                                        <p:cTn id="107" dur="1" fill="hold">
                                          <p:stCondLst>
                                            <p:cond delay="299"/>
                                          </p:stCondLst>
                                        </p:cTn>
                                        <p:tgtEl>
                                          <p:spTgt spid="430105"/>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5"/>
                  </p:tgtEl>
                </p:cond>
              </p:nextCondLst>
            </p:seq>
            <p:seq concurrent="1" nextAc="seek">
              <p:cTn id="108" restart="whenNotActive" fill="hold" evtFilter="cancelBubble" nodeType="interactiveSeq">
                <p:stCondLst>
                  <p:cond evt="onClick" delay="0">
                    <p:tgtEl>
                      <p:spTgt spid="43010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2" presetClass="exit" presetSubtype="1" fill="hold" nodeType="clickEffect">
                                  <p:stCondLst>
                                    <p:cond delay="0"/>
                                  </p:stCondLst>
                                  <p:childTnLst>
                                    <p:animEffect transition="out" filter="slide(fromTop)">
                                      <p:cBhvr>
                                        <p:cTn id="112" dur="400"/>
                                        <p:tgtEl>
                                          <p:spTgt spid="430106"/>
                                        </p:tgtEl>
                                      </p:cBhvr>
                                    </p:animEffect>
                                    <p:set>
                                      <p:cBhvr>
                                        <p:cTn id="113" dur="1" fill="hold">
                                          <p:stCondLst>
                                            <p:cond delay="399"/>
                                          </p:stCondLst>
                                        </p:cTn>
                                        <p:tgtEl>
                                          <p:spTgt spid="430106"/>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6"/>
                  </p:tgtEl>
                </p:cond>
              </p:nextCondLst>
            </p:seq>
            <p:seq concurrent="1" nextAc="seek">
              <p:cTn id="114" restart="whenNotActive" fill="hold" evtFilter="cancelBubble" nodeType="interactiveSeq">
                <p:stCondLst>
                  <p:cond evt="onClick" delay="0">
                    <p:tgtEl>
                      <p:spTgt spid="43010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12" presetClass="exit" presetSubtype="1" fill="hold" nodeType="clickEffect">
                                  <p:stCondLst>
                                    <p:cond delay="0"/>
                                  </p:stCondLst>
                                  <p:childTnLst>
                                    <p:animEffect transition="out" filter="slide(fromTop)">
                                      <p:cBhvr>
                                        <p:cTn id="118" dur="300"/>
                                        <p:tgtEl>
                                          <p:spTgt spid="430107"/>
                                        </p:tgtEl>
                                      </p:cBhvr>
                                    </p:animEffect>
                                    <p:set>
                                      <p:cBhvr>
                                        <p:cTn id="119" dur="1" fill="hold">
                                          <p:stCondLst>
                                            <p:cond delay="299"/>
                                          </p:stCondLst>
                                        </p:cTn>
                                        <p:tgtEl>
                                          <p:spTgt spid="430107"/>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7"/>
                  </p:tgtEl>
                </p:cond>
              </p:nextCondLst>
            </p:seq>
            <p:seq concurrent="1" nextAc="seek">
              <p:cTn id="120" restart="whenNotActive" fill="hold" evtFilter="cancelBubble" nodeType="interactiveSeq">
                <p:stCondLst>
                  <p:cond evt="onClick" delay="0">
                    <p:tgtEl>
                      <p:spTgt spid="43013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2" presetClass="path" presetSubtype="0" fill="hold" nodeType="clickEffect">
                                  <p:stCondLst>
                                    <p:cond delay="0"/>
                                  </p:stCondLst>
                                  <p:childTnLst>
                                    <p:animMotion origin="layout" path="M -0.97014 -0.19352 L -0.97014 -0.19352 " pathEditMode="fixed" rAng="0" ptsTypes="AA">
                                      <p:cBhvr>
                                        <p:cTn id="124" dur="10" fill="hold"/>
                                        <p:tgtEl>
                                          <p:spTgt spid="430101"/>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4 -0.19352 L -0.97014 -0.19352 " pathEditMode="fixed" rAng="0" ptsTypes="AA">
                                      <p:cBhvr>
                                        <p:cTn id="126" dur="10" fill="hold"/>
                                        <p:tgtEl>
                                          <p:spTgt spid="430107"/>
                                        </p:tgtEl>
                                        <p:attrNameLst>
                                          <p:attrName>ppt_x</p:attrName>
                                          <p:attrName>ppt_y</p:attrName>
                                        </p:attrNameLst>
                                      </p:cBhvr>
                                      <p:rCtr x="0" y="0"/>
                                    </p:animMotion>
                                  </p:childTnLst>
                                </p:cTn>
                              </p:par>
                              <p:par>
                                <p:cTn id="127" presetID="42" presetClass="path" presetSubtype="0" fill="hold" nodeType="withEffect">
                                  <p:stCondLst>
                                    <p:cond delay="0"/>
                                  </p:stCondLst>
                                  <p:childTnLst>
                                    <p:animMotion origin="layout" path="M -0.97014 -0.19353 L -0.97014 -0.19353 " pathEditMode="fixed" rAng="0" ptsTypes="AA">
                                      <p:cBhvr>
                                        <p:cTn id="128" dur="10" fill="hold"/>
                                        <p:tgtEl>
                                          <p:spTgt spid="430106"/>
                                        </p:tgtEl>
                                        <p:attrNameLst>
                                          <p:attrName>ppt_x</p:attrName>
                                          <p:attrName>ppt_y</p:attrName>
                                        </p:attrNameLst>
                                      </p:cBhvr>
                                      <p:rCtr x="0" y="0"/>
                                    </p:animMotion>
                                  </p:childTnLst>
                                </p:cTn>
                              </p:par>
                              <p:par>
                                <p:cTn id="129" presetID="42" presetClass="path" presetSubtype="0" fill="hold" nodeType="withEffect">
                                  <p:stCondLst>
                                    <p:cond delay="0"/>
                                  </p:stCondLst>
                                  <p:childTnLst>
                                    <p:animMotion origin="layout" path="M -0.97014 -0.19353 L -0.97014 -0.19353 " pathEditMode="fixed" rAng="0" ptsTypes="AA">
                                      <p:cBhvr>
                                        <p:cTn id="130" dur="10" fill="hold"/>
                                        <p:tgtEl>
                                          <p:spTgt spid="430105"/>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3 -0.19352 L -0.97013 -0.19352 " pathEditMode="fixed" rAng="0" ptsTypes="AA">
                                      <p:cBhvr>
                                        <p:cTn id="132" dur="10" fill="hold"/>
                                        <p:tgtEl>
                                          <p:spTgt spid="430104"/>
                                        </p:tgtEl>
                                        <p:attrNameLst>
                                          <p:attrName>ppt_x</p:attrName>
                                          <p:attrName>ppt_y</p:attrName>
                                        </p:attrNameLst>
                                      </p:cBhvr>
                                      <p:rCtr x="0" y="0"/>
                                    </p:animMotion>
                                  </p:childTnLst>
                                </p:cTn>
                              </p:par>
                              <p:par>
                                <p:cTn id="133" presetID="42" presetClass="path" presetSubtype="0" fill="hold" nodeType="withEffect">
                                  <p:stCondLst>
                                    <p:cond delay="0"/>
                                  </p:stCondLst>
                                  <p:childTnLst>
                                    <p:animMotion origin="layout" path="M -0.97013 -0.19352 L -0.97013 -0.19352 " pathEditMode="fixed" rAng="0" ptsTypes="AA">
                                      <p:cBhvr>
                                        <p:cTn id="134" dur="10" fill="hold"/>
                                        <p:tgtEl>
                                          <p:spTgt spid="430103"/>
                                        </p:tgtEl>
                                        <p:attrNameLst>
                                          <p:attrName>ppt_x</p:attrName>
                                          <p:attrName>ppt_y</p:attrName>
                                        </p:attrNameLst>
                                      </p:cBhvr>
                                      <p:rCtr x="0" y="0"/>
                                    </p:animMotion>
                                  </p:childTnLst>
                                </p:cTn>
                              </p:par>
                              <p:par>
                                <p:cTn id="135" presetID="42" presetClass="path" presetSubtype="0" fill="hold" grpId="1" nodeType="withEffect">
                                  <p:stCondLst>
                                    <p:cond delay="0"/>
                                  </p:stCondLst>
                                  <p:iterate type="lt">
                                    <p:tmPct val="0"/>
                                  </p:iterate>
                                  <p:childTnLst>
                                    <p:animMotion origin="layout" path="M -0.96736 0.39838 L -0.96736 0.39838 " pathEditMode="fixed" rAng="0" ptsTypes="AA">
                                      <p:cBhvr>
                                        <p:cTn id="136" dur="10" fill="hold"/>
                                        <p:tgtEl>
                                          <p:spTgt spid="430139">
                                            <p:bg/>
                                          </p:spTgt>
                                        </p:tgtEl>
                                        <p:attrNameLst>
                                          <p:attrName>ppt_x</p:attrName>
                                          <p:attrName>ppt_y</p:attrName>
                                        </p:attrNameLst>
                                      </p:cBhvr>
                                      <p:rCtr x="0" y="0"/>
                                    </p:animMotion>
                                  </p:childTnLst>
                                </p:cTn>
                              </p:par>
                              <p:par>
                                <p:cTn id="137" presetID="42" presetClass="path" presetSubtype="0" fill="hold" grpId="1" nodeType="withEffect">
                                  <p:stCondLst>
                                    <p:cond delay="0"/>
                                  </p:stCondLst>
                                  <p:iterate type="lt">
                                    <p:tmPct val="0"/>
                                  </p:iterate>
                                  <p:childTnLst>
                                    <p:animMotion origin="layout" path="M -0.96476 0.25139 L -0.96476 0.25139 " pathEditMode="fixed" rAng="0" ptsTypes="AA">
                                      <p:cBhvr>
                                        <p:cTn id="138" dur="10" fill="hold"/>
                                        <p:tgtEl>
                                          <p:spTgt spid="430139">
                                            <p:txEl>
                                              <p:pRg st="0" end="0"/>
                                            </p:txEl>
                                          </p:spTgt>
                                        </p:tgtEl>
                                        <p:attrNameLst>
                                          <p:attrName>ppt_x</p:attrName>
                                          <p:attrName>ppt_y</p:attrName>
                                        </p:attrNameLst>
                                      </p:cBhvr>
                                      <p:rCtr x="0" y="0"/>
                                    </p:animMotion>
                                  </p:childTnLst>
                                </p:cTn>
                              </p:par>
                              <p:par>
                                <p:cTn id="139" presetID="1" presetClass="exit" presetSubtype="0" fill="hold" grpId="2" nodeType="withEffect">
                                  <p:stCondLst>
                                    <p:cond delay="0"/>
                                  </p:stCondLst>
                                  <p:childTnLst>
                                    <p:set>
                                      <p:cBhvr>
                                        <p:cTn id="140" dur="1" fill="hold">
                                          <p:stCondLst>
                                            <p:cond delay="0"/>
                                          </p:stCondLst>
                                        </p:cTn>
                                        <p:tgtEl>
                                          <p:spTgt spid="430139">
                                            <p:txEl>
                                              <p:pRg st="0" end="0"/>
                                            </p:txEl>
                                          </p:spTgt>
                                        </p:tgtEl>
                                        <p:attrNameLst>
                                          <p:attrName>style.visibility</p:attrName>
                                        </p:attrNameLst>
                                      </p:cBhvr>
                                      <p:to>
                                        <p:strVal val="hidden"/>
                                      </p:to>
                                    </p:set>
                                  </p:childTnLst>
                                </p:cTn>
                              </p:par>
                              <p:par>
                                <p:cTn id="141" presetID="1" presetClass="exit" presetSubtype="0" fill="hold" grpId="2" nodeType="withEffect">
                                  <p:stCondLst>
                                    <p:cond delay="0"/>
                                  </p:stCondLst>
                                  <p:childTnLst>
                                    <p:set>
                                      <p:cBhvr>
                                        <p:cTn id="142" dur="1" fill="hold">
                                          <p:stCondLst>
                                            <p:cond delay="0"/>
                                          </p:stCondLst>
                                        </p:cTn>
                                        <p:tgtEl>
                                          <p:spTgt spid="430139">
                                            <p:bg/>
                                          </p:spTgt>
                                        </p:tgtEl>
                                        <p:attrNameLst>
                                          <p:attrName>style.visibility</p:attrName>
                                        </p:attrNameLst>
                                      </p:cBhvr>
                                      <p:to>
                                        <p:strVal val="hidden"/>
                                      </p:to>
                                    </p:set>
                                  </p:childTnLst>
                                </p:cTn>
                              </p:par>
                            </p:childTnLst>
                          </p:cTn>
                        </p:par>
                        <p:par>
                          <p:cTn id="143" fill="hold" nodeType="afterGroup">
                            <p:stCondLst>
                              <p:cond delay="10"/>
                            </p:stCondLst>
                            <p:childTnLst>
                              <p:par>
                                <p:cTn id="144" presetID="12" presetClass="exit" presetSubtype="1" fill="hold" nodeType="afterEffect">
                                  <p:stCondLst>
                                    <p:cond delay="0"/>
                                  </p:stCondLst>
                                  <p:childTnLst>
                                    <p:animEffect transition="out" filter="slide(fromTop)">
                                      <p:cBhvr>
                                        <p:cTn id="145" dur="1000"/>
                                        <p:tgtEl>
                                          <p:spTgt spid="430136"/>
                                        </p:tgtEl>
                                      </p:cBhvr>
                                    </p:animEffect>
                                    <p:set>
                                      <p:cBhvr>
                                        <p:cTn id="146" dur="1" fill="hold">
                                          <p:stCondLst>
                                            <p:cond delay="999"/>
                                          </p:stCondLst>
                                        </p:cTn>
                                        <p:tgtEl>
                                          <p:spTgt spid="430136"/>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430135"/>
                                        </p:tgtEl>
                                      </p:cBhvr>
                                    </p:animEffect>
                                    <p:set>
                                      <p:cBhvr>
                                        <p:cTn id="149" dur="1" fill="hold">
                                          <p:stCondLst>
                                            <p:cond delay="499"/>
                                          </p:stCondLst>
                                        </p:cTn>
                                        <p:tgtEl>
                                          <p:spTgt spid="430135"/>
                                        </p:tgtEl>
                                        <p:attrNameLst>
                                          <p:attrName>style.visibility</p:attrName>
                                        </p:attrNameLst>
                                      </p:cBhvr>
                                      <p:to>
                                        <p:strVal val="hidden"/>
                                      </p:to>
                                    </p:set>
                                  </p:childTnLst>
                                </p:cTn>
                              </p:par>
                            </p:childTnLst>
                          </p:cTn>
                        </p:par>
                        <p:par>
                          <p:cTn id="150" fill="hold" nodeType="afterGroup">
                            <p:stCondLst>
                              <p:cond delay="1010"/>
                            </p:stCondLst>
                            <p:childTnLst>
                              <p:par>
                                <p:cTn id="151" presetID="10" presetClass="entr" presetSubtype="0" fill="hold" grpId="5" nodeType="afterEffect">
                                  <p:stCondLst>
                                    <p:cond delay="490"/>
                                  </p:stCondLst>
                                  <p:childTnLst>
                                    <p:set>
                                      <p:cBhvr>
                                        <p:cTn id="152" dur="1" fill="hold">
                                          <p:stCondLst>
                                            <p:cond delay="0"/>
                                          </p:stCondLst>
                                        </p:cTn>
                                        <p:tgtEl>
                                          <p:spTgt spid="430139">
                                            <p:bg/>
                                          </p:spTgt>
                                        </p:tgtEl>
                                        <p:attrNameLst>
                                          <p:attrName>style.visibility</p:attrName>
                                        </p:attrNameLst>
                                      </p:cBhvr>
                                      <p:to>
                                        <p:strVal val="visible"/>
                                      </p:to>
                                    </p:set>
                                    <p:animEffect transition="in" filter="fade">
                                      <p:cBhvr>
                                        <p:cTn id="153" dur="500"/>
                                        <p:tgtEl>
                                          <p:spTgt spid="430139">
                                            <p:bg/>
                                          </p:spTgt>
                                        </p:tgtEl>
                                      </p:cBhvr>
                                    </p:animEffect>
                                  </p:childTnLst>
                                </p:cTn>
                              </p:par>
                            </p:childTnLst>
                          </p:cTn>
                        </p:par>
                        <p:par>
                          <p:cTn id="154" fill="hold" nodeType="afterGroup">
                            <p:stCondLst>
                              <p:cond delay="2000"/>
                            </p:stCondLst>
                            <p:childTnLst>
                              <p:par>
                                <p:cTn id="155" presetID="10" presetClass="entr" presetSubtype="0" fill="hold" grpId="4" nodeType="afterEffect">
                                  <p:stCondLst>
                                    <p:cond delay="0"/>
                                  </p:stCondLst>
                                  <p:iterate type="lt">
                                    <p:tmPct val="0"/>
                                  </p:iterate>
                                  <p:childTnLst>
                                    <p:set>
                                      <p:cBhvr>
                                        <p:cTn id="156" dur="1" fill="hold">
                                          <p:stCondLst>
                                            <p:cond delay="0"/>
                                          </p:stCondLst>
                                        </p:cTn>
                                        <p:tgtEl>
                                          <p:spTgt spid="430139">
                                            <p:txEl>
                                              <p:pRg st="0" end="0"/>
                                            </p:txEl>
                                          </p:spTgt>
                                        </p:tgtEl>
                                        <p:attrNameLst>
                                          <p:attrName>style.visibility</p:attrName>
                                        </p:attrNameLst>
                                      </p:cBhvr>
                                      <p:to>
                                        <p:strVal val="visible"/>
                                      </p:to>
                                    </p:set>
                                    <p:animEffect transition="in" filter="fade">
                                      <p:cBhvr>
                                        <p:cTn id="157" dur="500"/>
                                        <p:tgtEl>
                                          <p:spTgt spid="430139">
                                            <p:txEl>
                                              <p:pRg st="0" end="0"/>
                                            </p:txEl>
                                          </p:spTgt>
                                        </p:tgtEl>
                                      </p:cBhvr>
                                    </p:animEffect>
                                  </p:childTnLst>
                                </p:cTn>
                              </p:par>
                            </p:childTnLst>
                          </p:cTn>
                        </p:par>
                        <p:par>
                          <p:cTn id="158" fill="hold" nodeType="afterGroup">
                            <p:stCondLst>
                              <p:cond delay="2500"/>
                            </p:stCondLst>
                            <p:childTnLst>
                              <p:par>
                                <p:cTn id="159" presetID="27" presetClass="entr" presetSubtype="0" fill="hold" grpId="3" nodeType="afterEffect">
                                  <p:stCondLst>
                                    <p:cond delay="0"/>
                                  </p:stCondLst>
                                  <p:iterate type="lt">
                                    <p:tmPct val="50000"/>
                                  </p:iterate>
                                  <p:childTnLst>
                                    <p:set>
                                      <p:cBhvr>
                                        <p:cTn id="160" dur="1" fill="hold">
                                          <p:stCondLst>
                                            <p:cond delay="0"/>
                                          </p:stCondLst>
                                        </p:cTn>
                                        <p:tgtEl>
                                          <p:spTgt spid="430139">
                                            <p:txEl>
                                              <p:pRg st="0" end="0"/>
                                            </p:txEl>
                                          </p:spTgt>
                                        </p:tgtEl>
                                        <p:attrNameLst>
                                          <p:attrName>style.visibility</p:attrName>
                                        </p:attrNameLst>
                                      </p:cBhvr>
                                      <p:to>
                                        <p:strVal val="visible"/>
                                      </p:to>
                                    </p:set>
                                    <p:anim calcmode="discrete" valueType="clr">
                                      <p:cBhvr override="childStyle">
                                        <p:cTn id="161" dur="80"/>
                                        <p:tgtEl>
                                          <p:spTgt spid="430139">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62" dur="80"/>
                                        <p:tgtEl>
                                          <p:spTgt spid="430139">
                                            <p:txEl>
                                              <p:pRg st="0" end="0"/>
                                            </p:txEl>
                                          </p:spTgt>
                                        </p:tgtEl>
                                        <p:attrNameLst>
                                          <p:attrName>fillcolor</p:attrName>
                                        </p:attrNameLst>
                                      </p:cBhvr>
                                      <p:tavLst>
                                        <p:tav tm="0">
                                          <p:val>
                                            <p:clrVal>
                                              <a:schemeClr val="accent2"/>
                                            </p:clrVal>
                                          </p:val>
                                        </p:tav>
                                        <p:tav tm="50000">
                                          <p:val>
                                            <p:clrVal>
                                              <a:schemeClr val="hlink"/>
                                            </p:clrVal>
                                          </p:val>
                                        </p:tav>
                                      </p:tavLst>
                                    </p:anim>
                                    <p:set>
                                      <p:cBhvr>
                                        <p:cTn id="163" dur="80"/>
                                        <p:tgtEl>
                                          <p:spTgt spid="430139">
                                            <p:txEl>
                                              <p:pRg st="0" end="0"/>
                                            </p:txEl>
                                          </p:spTgt>
                                        </p:tgtEl>
                                        <p:attrNameLst>
                                          <p:attrName>fill.type</p:attrName>
                                        </p:attrNameLst>
                                      </p:cBhvr>
                                      <p:to>
                                        <p:strVal val="solid"/>
                                      </p:to>
                                    </p:set>
                                  </p:childTnLst>
                                </p:cTn>
                              </p:par>
                            </p:childTnLst>
                          </p:cTn>
                        </p:par>
                        <p:par>
                          <p:cTn id="164" fill="hold" nodeType="afterGroup">
                            <p:stCondLst>
                              <p:cond delay="4260"/>
                            </p:stCondLst>
                            <p:childTnLst>
                              <p:par>
                                <p:cTn id="165" presetID="10" presetClass="exit" presetSubtype="0" fill="hold" grpId="0" nodeType="afterEffect">
                                  <p:stCondLst>
                                    <p:cond delay="3040"/>
                                  </p:stCondLst>
                                  <p:iterate type="lt">
                                    <p:tmPct val="0"/>
                                  </p:iterate>
                                  <p:childTnLst>
                                    <p:animEffect transition="out" filter="fade">
                                      <p:cBhvr>
                                        <p:cTn id="166" dur="500"/>
                                        <p:tgtEl>
                                          <p:spTgt spid="430139">
                                            <p:txEl>
                                              <p:pRg st="0" end="0"/>
                                            </p:txEl>
                                          </p:spTgt>
                                        </p:tgtEl>
                                      </p:cBhvr>
                                    </p:animEffect>
                                    <p:set>
                                      <p:cBhvr>
                                        <p:cTn id="167" dur="1" fill="hold">
                                          <p:stCondLst>
                                            <p:cond delay="499"/>
                                          </p:stCondLst>
                                        </p:cTn>
                                        <p:tgtEl>
                                          <p:spTgt spid="430139">
                                            <p:txEl>
                                              <p:pRg st="0" end="0"/>
                                            </p:txEl>
                                          </p:spTgt>
                                        </p:tgtEl>
                                        <p:attrNameLst>
                                          <p:attrName>style.visibility</p:attrName>
                                        </p:attrNameLst>
                                      </p:cBhvr>
                                      <p:to>
                                        <p:strVal val="hidden"/>
                                      </p:to>
                                    </p:set>
                                  </p:childTnLst>
                                </p:cTn>
                              </p:par>
                              <p:par>
                                <p:cTn id="168" presetID="10" presetClass="exit" presetSubtype="0" fill="hold" grpId="0" nodeType="withEffect">
                                  <p:stCondLst>
                                    <p:cond delay="3040"/>
                                  </p:stCondLst>
                                  <p:iterate type="lt">
                                    <p:tmPct val="0"/>
                                  </p:iterate>
                                  <p:childTnLst>
                                    <p:animEffect transition="out" filter="fade">
                                      <p:cBhvr>
                                        <p:cTn id="169" dur="500"/>
                                        <p:tgtEl>
                                          <p:spTgt spid="430139">
                                            <p:bg/>
                                          </p:spTgt>
                                        </p:tgtEl>
                                      </p:cBhvr>
                                    </p:animEffect>
                                    <p:set>
                                      <p:cBhvr>
                                        <p:cTn id="170" dur="1" fill="hold">
                                          <p:stCondLst>
                                            <p:cond delay="499"/>
                                          </p:stCondLst>
                                        </p:cTn>
                                        <p:tgtEl>
                                          <p:spTgt spid="430139">
                                            <p:bg/>
                                          </p:spTgt>
                                        </p:tgtEl>
                                        <p:attrNameLst>
                                          <p:attrName>style.visibility</p:attrName>
                                        </p:attrNameLst>
                                      </p:cBhvr>
                                      <p:to>
                                        <p:strVal val="hidden"/>
                                      </p:to>
                                    </p:set>
                                  </p:childTnLst>
                                </p:cTn>
                              </p:par>
                            </p:childTnLst>
                          </p:cTn>
                        </p:par>
                      </p:childTnLst>
                    </p:cTn>
                  </p:par>
                </p:childTnLst>
              </p:cTn>
              <p:nextCondLst>
                <p:cond evt="onClick" delay="0">
                  <p:tgtEl>
                    <p:spTgt spid="430135"/>
                  </p:tgtEl>
                </p:cond>
              </p:nextCondLst>
            </p:seq>
            <p:seq concurrent="1" nextAc="seek">
              <p:cTn id="171" restart="whenNotActive" fill="hold" evtFilter="cancelBubble" nodeType="interactiveSeq">
                <p:stCondLst>
                  <p:cond evt="onClick" delay="0">
                    <p:tgtEl>
                      <p:spTgt spid="430140"/>
                    </p:tgtEl>
                  </p:cond>
                </p:stCondLst>
                <p:endSync evt="end" delay="0">
                  <p:rtn val="all"/>
                </p:endSync>
                <p:childTnLst>
                  <p:par>
                    <p:cTn id="172" fill="hold" nodeType="clickPar">
                      <p:stCondLst>
                        <p:cond delay="0"/>
                      </p:stCondLst>
                      <p:childTnLst>
                        <p:par>
                          <p:cTn id="173" fill="hold" nodeType="withGroup">
                            <p:stCondLst>
                              <p:cond delay="0"/>
                            </p:stCondLst>
                            <p:childTnLst>
                              <p:par>
                                <p:cTn id="174" presetID="3" presetClass="entr" presetSubtype="0" fill="hold" grpId="1" nodeType="clickEffect">
                                  <p:stCondLst>
                                    <p:cond delay="0"/>
                                  </p:stCondLst>
                                  <p:childTnLst>
                                    <p:set>
                                      <p:cBhvr>
                                        <p:cTn id="175" dur="1" fill="hold">
                                          <p:stCondLst>
                                            <p:cond delay="0"/>
                                          </p:stCondLst>
                                        </p:cTn>
                                        <p:tgtEl>
                                          <p:spTgt spid="430092"/>
                                        </p:tgtEl>
                                        <p:attrNameLst>
                                          <p:attrName>style.visibility</p:attrName>
                                        </p:attrNameLst>
                                      </p:cBhvr>
                                      <p:to>
                                        <p:strVal val="visible"/>
                                      </p:to>
                                    </p:set>
                                  </p:childTnLst>
                                </p:cTn>
                              </p:par>
                              <p:par>
                                <p:cTn id="176" presetID="3" presetClass="exit" presetSubtype="0" fill="hold" grpId="2" nodeType="withEffect">
                                  <p:stCondLst>
                                    <p:cond delay="0"/>
                                  </p:stCondLst>
                                  <p:childTnLst>
                                    <p:set>
                                      <p:cBhvr>
                                        <p:cTn id="177" dur="1" fill="hold">
                                          <p:stCondLst>
                                            <p:cond delay="0"/>
                                          </p:stCondLst>
                                        </p:cTn>
                                        <p:tgtEl>
                                          <p:spTgt spid="430093"/>
                                        </p:tgtEl>
                                        <p:attrNameLst>
                                          <p:attrName>style.visibility</p:attrName>
                                        </p:attrNameLst>
                                      </p:cBhvr>
                                      <p:to>
                                        <p:strVal val="hidden"/>
                                      </p:to>
                                    </p:set>
                                  </p:childTnLst>
                                </p:cTn>
                              </p:par>
                              <p:par>
                                <p:cTn id="178" presetID="3" presetClass="exit" presetSubtype="0" fill="hold" grpId="1" nodeType="withEffect">
                                  <p:stCondLst>
                                    <p:cond delay="0"/>
                                  </p:stCondLst>
                                  <p:childTnLst>
                                    <p:set>
                                      <p:cBhvr>
                                        <p:cTn id="179" dur="1" fill="hold">
                                          <p:stCondLst>
                                            <p:cond delay="0"/>
                                          </p:stCondLst>
                                        </p:cTn>
                                        <p:tgtEl>
                                          <p:spTgt spid="430094"/>
                                        </p:tgtEl>
                                        <p:attrNameLst>
                                          <p:attrName>style.visibility</p:attrName>
                                        </p:attrNameLst>
                                      </p:cBhvr>
                                      <p:to>
                                        <p:strVal val="hidden"/>
                                      </p:to>
                                    </p:set>
                                  </p:childTnLst>
                                </p:cTn>
                              </p:par>
                              <p:par>
                                <p:cTn id="180" presetID="3" presetClass="exit" presetSubtype="0" fill="hold" grpId="1" nodeType="withEffect">
                                  <p:stCondLst>
                                    <p:cond delay="0"/>
                                  </p:stCondLst>
                                  <p:childTnLst>
                                    <p:set>
                                      <p:cBhvr>
                                        <p:cTn id="181" dur="1" fill="hold">
                                          <p:stCondLst>
                                            <p:cond delay="0"/>
                                          </p:stCondLst>
                                        </p:cTn>
                                        <p:tgtEl>
                                          <p:spTgt spid="430089"/>
                                        </p:tgtEl>
                                        <p:attrNameLst>
                                          <p:attrName>style.visibility</p:attrName>
                                        </p:attrNameLst>
                                      </p:cBhvr>
                                      <p:to>
                                        <p:strVal val="hidden"/>
                                      </p:to>
                                    </p:set>
                                  </p:childTnLst>
                                </p:cTn>
                              </p:par>
                              <p:par>
                                <p:cTn id="182" presetID="3" presetClass="exit" presetSubtype="0" fill="hold" grpId="1" nodeType="withEffect">
                                  <p:stCondLst>
                                    <p:cond delay="0"/>
                                  </p:stCondLst>
                                  <p:childTnLst>
                                    <p:set>
                                      <p:cBhvr>
                                        <p:cTn id="183" dur="1" fill="hold">
                                          <p:stCondLst>
                                            <p:cond delay="0"/>
                                          </p:stCondLst>
                                        </p:cTn>
                                        <p:tgtEl>
                                          <p:spTgt spid="430090"/>
                                        </p:tgtEl>
                                        <p:attrNameLst>
                                          <p:attrName>style.visibility</p:attrName>
                                        </p:attrNameLst>
                                      </p:cBhvr>
                                      <p:to>
                                        <p:strVal val="hidden"/>
                                      </p:to>
                                    </p:set>
                                  </p:childTnLst>
                                </p:cTn>
                              </p:par>
                              <p:par>
                                <p:cTn id="184" presetID="3" presetClass="exit" presetSubtype="0" fill="hold" grpId="1" nodeType="withEffect">
                                  <p:stCondLst>
                                    <p:cond delay="0"/>
                                  </p:stCondLst>
                                  <p:childTnLst>
                                    <p:set>
                                      <p:cBhvr>
                                        <p:cTn id="185" dur="1" fill="hold">
                                          <p:stCondLst>
                                            <p:cond delay="0"/>
                                          </p:stCondLst>
                                        </p:cTn>
                                        <p:tgtEl>
                                          <p:spTgt spid="430091"/>
                                        </p:tgtEl>
                                        <p:attrNameLst>
                                          <p:attrName>style.visibility</p:attrName>
                                        </p:attrNameLst>
                                      </p:cBhvr>
                                      <p:to>
                                        <p:strVal val="hidden"/>
                                      </p:to>
                                    </p:set>
                                  </p:childTnLst>
                                </p:cTn>
                              </p:par>
                            </p:childTnLst>
                          </p:cTn>
                        </p:par>
                      </p:childTnLst>
                    </p:cTn>
                  </p:par>
                </p:childTnLst>
              </p:cTn>
              <p:nextCondLst>
                <p:cond evt="onClick" delay="0">
                  <p:tgtEl>
                    <p:spTgt spid="430140"/>
                  </p:tgtEl>
                </p:cond>
              </p:nextCondLst>
            </p:seq>
          </p:childTnLst>
        </p:cTn>
      </p:par>
    </p:tnLst>
    <p:bldLst>
      <p:bldP spid="430083" grpId="0" animBg="1"/>
      <p:bldP spid="430084" grpId="0" animBg="1"/>
      <p:bldP spid="430085" grpId="0" animBg="1"/>
      <p:bldP spid="430086" grpId="0" animBg="1"/>
      <p:bldP spid="430087" grpId="0" animBg="1"/>
      <p:bldP spid="430089" grpId="0" animBg="1"/>
      <p:bldP spid="430089" grpId="1" animBg="1"/>
      <p:bldP spid="430090" grpId="0" animBg="1"/>
      <p:bldP spid="430090" grpId="1" animBg="1"/>
      <p:bldP spid="430091" grpId="0" animBg="1"/>
      <p:bldP spid="430091" grpId="1" animBg="1"/>
      <p:bldP spid="430092" grpId="0" animBg="1"/>
      <p:bldP spid="430092" grpId="1" animBg="1"/>
      <p:bldP spid="430093" grpId="0" animBg="1"/>
      <p:bldP spid="430093" grpId="1" animBg="1"/>
      <p:bldP spid="430093" grpId="2" animBg="1"/>
      <p:bldP spid="430094" grpId="0" animBg="1"/>
      <p:bldP spid="430094" grpId="1" animBg="1"/>
      <p:bldP spid="430095" grpId="0" animBg="1"/>
      <p:bldP spid="430096" grpId="0" animBg="1"/>
      <p:bldP spid="430097" grpId="0" animBg="1"/>
      <p:bldP spid="430098" grpId="0" animBg="1"/>
      <p:bldP spid="430099" grpId="0" animBg="1"/>
      <p:bldP spid="430139" grpId="0" build="allAtOnce" animBg="1" autoUpdateAnimBg="0"/>
      <p:bldP spid="430139" grpId="1" build="allAtOnce" animBg="1" autoUpdateAnimBg="0"/>
      <p:bldP spid="430139" grpId="2" build="allAtOnce" animBg="1" autoUpdateAnimBg="0"/>
      <p:bldP spid="430139" grpId="3" build="allAtOnce" autoUpdateAnimBg="0"/>
      <p:bldP spid="430139" grpId="4" build="allAtOnce" autoUpdateAnimBg="0"/>
      <p:bldP spid="430139" grpId="5"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0082"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083"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49</a:t>
            </a:r>
          </a:p>
        </p:txBody>
      </p:sp>
      <p:sp>
        <p:nvSpPr>
          <p:cNvPr id="430084"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8</a:t>
            </a:r>
          </a:p>
        </p:txBody>
      </p:sp>
      <p:sp>
        <p:nvSpPr>
          <p:cNvPr id="430085" name="Rectangle 5" descr="Small grid">
            <a:hlinkClick r:id="" action="ppaction://macro?name=Score_3"/>
          </p:cNvPr>
          <p:cNvSpPr>
            <a:spLocks noChangeArrowheads="1"/>
          </p:cNvSpPr>
          <p:nvPr/>
        </p:nvSpPr>
        <p:spPr bwMode="auto">
          <a:xfrm>
            <a:off x="3654425" y="359568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5</a:t>
            </a:r>
          </a:p>
        </p:txBody>
      </p:sp>
      <p:sp>
        <p:nvSpPr>
          <p:cNvPr id="430086"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3</a:t>
            </a:r>
          </a:p>
        </p:txBody>
      </p:sp>
      <p:sp>
        <p:nvSpPr>
          <p:cNvPr id="430089" name="WordArt 9"/>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0" name="WordArt 10"/>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1" name="WordArt 11"/>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0092" name="WordArt 12"/>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3" name="WordArt 13"/>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4"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0095" name="Rectangle 15"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dirty="0">
                <a:solidFill>
                  <a:schemeClr val="bg1"/>
                </a:solidFill>
                <a:effectLst/>
                <a:latin typeface="Impact" pitchFamily="34" charset="0"/>
              </a:rPr>
              <a:t>I’m not ready</a:t>
            </a:r>
          </a:p>
        </p:txBody>
      </p:sp>
      <p:sp>
        <p:nvSpPr>
          <p:cNvPr id="430096" name="Rectangle 16"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dirty="0">
                <a:solidFill>
                  <a:schemeClr val="bg1"/>
                </a:solidFill>
                <a:effectLst/>
                <a:latin typeface="Impact" pitchFamily="34" charset="0"/>
              </a:rPr>
              <a:t>I have to go</a:t>
            </a:r>
          </a:p>
        </p:txBody>
      </p:sp>
      <p:sp>
        <p:nvSpPr>
          <p:cNvPr id="430097" name="Rectangle 17"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solidFill>
                  <a:schemeClr val="bg1"/>
                </a:solidFill>
                <a:effectLst/>
                <a:latin typeface="Impact" pitchFamily="34" charset="0"/>
              </a:rPr>
              <a:t>It’s not the right time</a:t>
            </a:r>
          </a:p>
        </p:txBody>
      </p:sp>
      <p:sp>
        <p:nvSpPr>
          <p:cNvPr id="430098" name="Rectangle 18"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dirty="0">
                <a:solidFill>
                  <a:schemeClr val="bg1"/>
                </a:solidFill>
                <a:effectLst/>
                <a:latin typeface="Impact" pitchFamily="34" charset="0"/>
              </a:rPr>
              <a:t>Not tonight</a:t>
            </a:r>
          </a:p>
        </p:txBody>
      </p:sp>
      <p:pic>
        <p:nvPicPr>
          <p:cNvPr id="430101" name="Picture 21"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3" name="Picture 23" descr="6">
            <a:hlinkClick r:id="" action="ppaction://macro?name=Score_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4" name="Picture 24" descr="5">
            <a:hlinkClick r:id="" action="ppaction://macro?name=Score_5"/>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5" name="Picture 25" descr="4">
            <a:hlinkClick r:id="" action="ppaction://macro?name=Score_4"/>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6" name="Picture 26" descr="3">
            <a:hlinkClick r:id="" action="ppaction://macro?name=Score_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0107" name="Picture 27" descr="2">
            <a:hlinkClick r:id="" action="ppaction://macro?name=Score_2"/>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0109" name="Group 29"/>
          <p:cNvGrpSpPr>
            <a:grpSpLocks/>
          </p:cNvGrpSpPr>
          <p:nvPr/>
        </p:nvGrpSpPr>
        <p:grpSpPr bwMode="auto">
          <a:xfrm>
            <a:off x="9836150" y="-57150"/>
            <a:ext cx="7715250" cy="2333625"/>
            <a:chOff x="6192" y="-276"/>
            <a:chExt cx="4860" cy="1470"/>
          </a:xfrm>
        </p:grpSpPr>
        <p:grpSp>
          <p:nvGrpSpPr>
            <p:cNvPr id="430110" name="Group 30"/>
            <p:cNvGrpSpPr>
              <a:grpSpLocks/>
            </p:cNvGrpSpPr>
            <p:nvPr/>
          </p:nvGrpSpPr>
          <p:grpSpPr bwMode="auto">
            <a:xfrm>
              <a:off x="6192" y="-276"/>
              <a:ext cx="1404" cy="1470"/>
              <a:chOff x="6192" y="-276"/>
              <a:chExt cx="1404" cy="1470"/>
            </a:xfrm>
          </p:grpSpPr>
          <p:sp>
            <p:nvSpPr>
              <p:cNvPr id="430111" name="WordArt 31"/>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2" name="AutoShape 32"/>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3" name="AutoShape 33"/>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14" name="Group 34"/>
            <p:cNvGrpSpPr>
              <a:grpSpLocks/>
            </p:cNvGrpSpPr>
            <p:nvPr/>
          </p:nvGrpSpPr>
          <p:grpSpPr bwMode="auto">
            <a:xfrm>
              <a:off x="7920" y="-276"/>
              <a:ext cx="1404" cy="1470"/>
              <a:chOff x="6192" y="-276"/>
              <a:chExt cx="1404" cy="1470"/>
            </a:xfrm>
          </p:grpSpPr>
          <p:sp>
            <p:nvSpPr>
              <p:cNvPr id="430115"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16"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17"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18" name="Group 38"/>
            <p:cNvGrpSpPr>
              <a:grpSpLocks/>
            </p:cNvGrpSpPr>
            <p:nvPr/>
          </p:nvGrpSpPr>
          <p:grpSpPr bwMode="auto">
            <a:xfrm>
              <a:off x="9648" y="-276"/>
              <a:ext cx="1404" cy="1470"/>
              <a:chOff x="6192" y="-276"/>
              <a:chExt cx="1404" cy="1470"/>
            </a:xfrm>
          </p:grpSpPr>
          <p:sp>
            <p:nvSpPr>
              <p:cNvPr id="430119"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0"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1"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122" name="Group 42"/>
          <p:cNvGrpSpPr>
            <a:grpSpLocks/>
          </p:cNvGrpSpPr>
          <p:nvPr/>
        </p:nvGrpSpPr>
        <p:grpSpPr bwMode="auto">
          <a:xfrm>
            <a:off x="9839325" y="-57150"/>
            <a:ext cx="4972050" cy="2333625"/>
            <a:chOff x="6146" y="-2208"/>
            <a:chExt cx="3132" cy="1470"/>
          </a:xfrm>
        </p:grpSpPr>
        <p:grpSp>
          <p:nvGrpSpPr>
            <p:cNvPr id="430123" name="Group 43"/>
            <p:cNvGrpSpPr>
              <a:grpSpLocks/>
            </p:cNvGrpSpPr>
            <p:nvPr/>
          </p:nvGrpSpPr>
          <p:grpSpPr bwMode="auto">
            <a:xfrm>
              <a:off x="6146" y="-2208"/>
              <a:ext cx="1404" cy="1470"/>
              <a:chOff x="6192" y="-276"/>
              <a:chExt cx="1404" cy="1470"/>
            </a:xfrm>
          </p:grpSpPr>
          <p:sp>
            <p:nvSpPr>
              <p:cNvPr id="430124" name="WordArt 44"/>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5" name="AutoShape 45"/>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26" name="AutoShape 46"/>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27" name="Group 47"/>
            <p:cNvGrpSpPr>
              <a:grpSpLocks/>
            </p:cNvGrpSpPr>
            <p:nvPr/>
          </p:nvGrpSpPr>
          <p:grpSpPr bwMode="auto">
            <a:xfrm>
              <a:off x="7874" y="-2208"/>
              <a:ext cx="1404" cy="1470"/>
              <a:chOff x="6192" y="-276"/>
              <a:chExt cx="1404" cy="1470"/>
            </a:xfrm>
          </p:grpSpPr>
          <p:sp>
            <p:nvSpPr>
              <p:cNvPr id="430128"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29"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0"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0131" name="Group 51"/>
          <p:cNvGrpSpPr>
            <a:grpSpLocks/>
          </p:cNvGrpSpPr>
          <p:nvPr/>
        </p:nvGrpSpPr>
        <p:grpSpPr bwMode="auto">
          <a:xfrm>
            <a:off x="9836150" y="-57150"/>
            <a:ext cx="2228850" cy="2333625"/>
            <a:chOff x="6192" y="-276"/>
            <a:chExt cx="1404" cy="1470"/>
          </a:xfrm>
        </p:grpSpPr>
        <p:sp>
          <p:nvSpPr>
            <p:cNvPr id="430132"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0133"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34"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0135" name="Picture 55" descr="begin">
            <a:hlinkClick r:id="" action="ppaction://macro?name=Begin_Round"/>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0136" name="Group 56"/>
          <p:cNvGrpSpPr>
            <a:grpSpLocks/>
          </p:cNvGrpSpPr>
          <p:nvPr/>
        </p:nvGrpSpPr>
        <p:grpSpPr bwMode="auto">
          <a:xfrm>
            <a:off x="9688513" y="2801151"/>
            <a:ext cx="7472362" cy="4113198"/>
            <a:chOff x="-4707" y="1776"/>
            <a:chExt cx="4707" cy="2567"/>
          </a:xfrm>
        </p:grpSpPr>
        <p:sp>
          <p:nvSpPr>
            <p:cNvPr id="430137" name="Rectangle 57"/>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0138" name="Picture 58"/>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30140" name="Rectangle 60"/>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1" name="AutoShape 61">
            <a:hlinkClick r:id="" action="ppaction://noaction" highlightClick="1">
              <a:snd r:embed="rId15" name="cheering1.wav"/>
            </a:hlinkClick>
          </p:cNvPr>
          <p:cNvSpPr>
            <a:spLocks noChangeArrowheads="1"/>
          </p:cNvSpPr>
          <p:nvPr/>
        </p:nvSpPr>
        <p:spPr bwMode="auto">
          <a:xfrm>
            <a:off x="7200900" y="6324600"/>
            <a:ext cx="365125" cy="365125"/>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2" name="AutoShape 62">
            <a:hlinkClick r:id="" action="ppaction://noaction" highlightClick="1">
              <a:snd r:embed="rId16" name="tpirhorns.wav"/>
            </a:hlinkClick>
          </p:cNvPr>
          <p:cNvSpPr>
            <a:spLocks noChangeArrowheads="1"/>
          </p:cNvSpPr>
          <p:nvPr/>
        </p:nvSpPr>
        <p:spPr bwMode="auto">
          <a:xfrm>
            <a:off x="6777038" y="6324600"/>
            <a:ext cx="365125" cy="365125"/>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3" name="AutoShape 63">
            <a:hlinkClick r:id="" action="ppaction://noaction" highlightClick="1" endSnd="1"/>
          </p:cNvPr>
          <p:cNvSpPr>
            <a:spLocks noChangeArrowheads="1"/>
          </p:cNvSpPr>
          <p:nvPr/>
        </p:nvSpPr>
        <p:spPr bwMode="auto">
          <a:xfrm>
            <a:off x="8016875" y="6324600"/>
            <a:ext cx="365125" cy="365125"/>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4" name="Text Box 64"/>
          <p:cNvSpPr txBox="1">
            <a:spLocks noChangeArrowheads="1"/>
          </p:cNvSpPr>
          <p:nvPr/>
        </p:nvSpPr>
        <p:spPr bwMode="auto">
          <a:xfrm>
            <a:off x="7156450"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0145" name="Text Box 65"/>
          <p:cNvSpPr txBox="1">
            <a:spLocks noChangeArrowheads="1"/>
          </p:cNvSpPr>
          <p:nvPr/>
        </p:nvSpPr>
        <p:spPr bwMode="auto">
          <a:xfrm>
            <a:off x="7948613" y="6643688"/>
            <a:ext cx="585787"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0146" name="Text Box 66"/>
          <p:cNvSpPr txBox="1">
            <a:spLocks noChangeArrowheads="1"/>
          </p:cNvSpPr>
          <p:nvPr/>
        </p:nvSpPr>
        <p:spPr bwMode="auto">
          <a:xfrm>
            <a:off x="6751638"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0147" name="AutoShape 67">
            <a:hlinkClick r:id="" action="ppaction://noaction" highlightClick="1">
              <a:snd r:embed="rId17" name="TV Theme -  Family Feud short.wav"/>
            </a:hlinkClick>
          </p:cNvPr>
          <p:cNvSpPr>
            <a:spLocks noChangeArrowheads="1"/>
          </p:cNvSpPr>
          <p:nvPr/>
        </p:nvSpPr>
        <p:spPr bwMode="auto">
          <a:xfrm>
            <a:off x="6396038" y="6324600"/>
            <a:ext cx="365125" cy="365125"/>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48" name="Text Box 68"/>
          <p:cNvSpPr txBox="1">
            <a:spLocks noChangeArrowheads="1"/>
          </p:cNvSpPr>
          <p:nvPr/>
        </p:nvSpPr>
        <p:spPr bwMode="auto">
          <a:xfrm>
            <a:off x="6394450"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0149" name="AutoShape 69">
            <a:hlinkClick r:id="" action="ppaction://noaction" highlightClick="1">
              <a:snd r:embed="rId18" name="boo3.wav"/>
            </a:hlinkClick>
          </p:cNvPr>
          <p:cNvSpPr>
            <a:spLocks noChangeArrowheads="1"/>
          </p:cNvSpPr>
          <p:nvPr/>
        </p:nvSpPr>
        <p:spPr bwMode="auto">
          <a:xfrm>
            <a:off x="7581900" y="6324600"/>
            <a:ext cx="365125" cy="365125"/>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50" name="Text Box 70"/>
          <p:cNvSpPr txBox="1">
            <a:spLocks noChangeArrowheads="1"/>
          </p:cNvSpPr>
          <p:nvPr/>
        </p:nvSpPr>
        <p:spPr bwMode="auto">
          <a:xfrm>
            <a:off x="7573963" y="6643688"/>
            <a:ext cx="45720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sp>
        <p:nvSpPr>
          <p:cNvPr id="430151" name="Text Box 71"/>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2</a:t>
            </a:r>
          </a:p>
        </p:txBody>
      </p:sp>
      <p:sp>
        <p:nvSpPr>
          <p:cNvPr id="430139" name="Rectangle 59"/>
          <p:cNvSpPr>
            <a:spLocks noChangeArrowheads="1"/>
          </p:cNvSpPr>
          <p:nvPr/>
        </p:nvSpPr>
        <p:spPr bwMode="auto">
          <a:xfrm>
            <a:off x="9688513" y="-1273962"/>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lstStyle/>
          <a:p>
            <a:pPr algn="ctr"/>
            <a:r>
              <a:rPr lang="en-US" altLang="en-US" sz="6000" b="1" dirty="0">
                <a:effectLst>
                  <a:outerShdw blurRad="38100" dist="38100" dir="2700000" algn="tl">
                    <a:srgbClr val="C0C0C0"/>
                  </a:outerShdw>
                </a:effectLst>
              </a:rPr>
              <a:t>What are some things you could say to delay sex?</a:t>
            </a:r>
          </a:p>
        </p:txBody>
      </p:sp>
      <p:sp>
        <p:nvSpPr>
          <p:cNvPr id="67" name="TextBox 1"/>
          <p:cNvSpPr txBox="1"/>
          <p:nvPr/>
        </p:nvSpPr>
        <p:spPr>
          <a:xfrm>
            <a:off x="0" y="6611779"/>
            <a:ext cx="2999539" cy="24622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743923868"/>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955 L -0.96736 -0.19955 " pathEditMode="fixed" rAng="0" ptsTypes="AA">
                                      <p:cBhvr>
                                        <p:cTn id="6" dur="10" fill="hold"/>
                                        <p:tgtEl>
                                          <p:spTgt spid="430136"/>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0095"/>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009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0097"/>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00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0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0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0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0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009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0131"/>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0089"/>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0092"/>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0093"/>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0131"/>
                                        </p:tgtEl>
                                        <p:attrNameLst>
                                          <p:attrName>style.visibility</p:attrName>
                                        </p:attrNameLst>
                                      </p:cBhvr>
                                      <p:to>
                                        <p:strVal val="visible"/>
                                      </p:to>
                                    </p:set>
                                    <p:animEffect transition="in" filter="fade">
                                      <p:cBhvr>
                                        <p:cTn id="42" dur="200"/>
                                        <p:tgtEl>
                                          <p:spTgt spid="430131"/>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0131"/>
                                        </p:tgtEl>
                                      </p:cBhvr>
                                    </p:animEffect>
                                    <p:set>
                                      <p:cBhvr>
                                        <p:cTn id="46" dur="1" fill="hold">
                                          <p:stCondLst>
                                            <p:cond delay="199"/>
                                          </p:stCondLst>
                                        </p:cTn>
                                        <p:tgtEl>
                                          <p:spTgt spid="430131"/>
                                        </p:tgtEl>
                                        <p:attrNameLst>
                                          <p:attrName>style.visibility</p:attrName>
                                        </p:attrNameLst>
                                      </p:cBhvr>
                                      <p:to>
                                        <p:strVal val="hidden"/>
                                      </p:to>
                                    </p:set>
                                  </p:childTnLst>
                                </p:cTn>
                              </p:par>
                            </p:childTnLst>
                          </p:cTn>
                        </p:par>
                      </p:childTnLst>
                    </p:cTn>
                  </p:par>
                </p:childTnLst>
              </p:cTn>
              <p:nextCondLst>
                <p:cond evt="onClick" delay="0">
                  <p:tgtEl>
                    <p:spTgt spid="430092"/>
                  </p:tgtEl>
                </p:cond>
              </p:nextCondLst>
            </p:seq>
            <p:seq concurrent="1" nextAc="seek">
              <p:cTn id="47" restart="whenNotActive" fill="hold" evtFilter="cancelBubble" nodeType="interactiveSeq">
                <p:stCondLst>
                  <p:cond evt="onClick" delay="0">
                    <p:tgtEl>
                      <p:spTgt spid="43009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0122"/>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0090"/>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0093"/>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0094"/>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0122"/>
                                        </p:tgtEl>
                                        <p:attrNameLst>
                                          <p:attrName>style.visibility</p:attrName>
                                        </p:attrNameLst>
                                      </p:cBhvr>
                                      <p:to>
                                        <p:strVal val="visible"/>
                                      </p:to>
                                    </p:set>
                                    <p:animEffect transition="in" filter="fade">
                                      <p:cBhvr>
                                        <p:cTn id="60" dur="200"/>
                                        <p:tgtEl>
                                          <p:spTgt spid="430122"/>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0122"/>
                                        </p:tgtEl>
                                      </p:cBhvr>
                                    </p:animEffect>
                                    <p:set>
                                      <p:cBhvr>
                                        <p:cTn id="64" dur="1" fill="hold">
                                          <p:stCondLst>
                                            <p:cond delay="199"/>
                                          </p:stCondLst>
                                        </p:cTn>
                                        <p:tgtEl>
                                          <p:spTgt spid="430122"/>
                                        </p:tgtEl>
                                        <p:attrNameLst>
                                          <p:attrName>style.visibility</p:attrName>
                                        </p:attrNameLst>
                                      </p:cBhvr>
                                      <p:to>
                                        <p:strVal val="hidden"/>
                                      </p:to>
                                    </p:set>
                                  </p:childTnLst>
                                </p:cTn>
                              </p:par>
                            </p:childTnLst>
                          </p:cTn>
                        </p:par>
                      </p:childTnLst>
                    </p:cTn>
                  </p:par>
                </p:childTnLst>
              </p:cTn>
              <p:nextCondLst>
                <p:cond evt="onClick" delay="0">
                  <p:tgtEl>
                    <p:spTgt spid="430093"/>
                  </p:tgtEl>
                </p:cond>
              </p:nextCondLst>
            </p:seq>
            <p:seq concurrent="1" nextAc="seek">
              <p:cTn id="65" restart="whenNotActive" fill="hold" evtFilter="cancelBubble" nodeType="interactiveSeq">
                <p:stCondLst>
                  <p:cond evt="onClick" delay="0">
                    <p:tgtEl>
                      <p:spTgt spid="43009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0109"/>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0091"/>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0109"/>
                                        </p:tgtEl>
                                        <p:attrNameLst>
                                          <p:attrName>style.visibility</p:attrName>
                                        </p:attrNameLst>
                                      </p:cBhvr>
                                      <p:to>
                                        <p:strVal val="visible"/>
                                      </p:to>
                                    </p:set>
                                    <p:animEffect transition="in" filter="fade">
                                      <p:cBhvr>
                                        <p:cTn id="74" dur="200"/>
                                        <p:tgtEl>
                                          <p:spTgt spid="430109"/>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0109"/>
                                        </p:tgtEl>
                                      </p:cBhvr>
                                    </p:animEffect>
                                    <p:set>
                                      <p:cBhvr>
                                        <p:cTn id="78" dur="1" fill="hold">
                                          <p:stCondLst>
                                            <p:cond delay="199"/>
                                          </p:stCondLst>
                                        </p:cTn>
                                        <p:tgtEl>
                                          <p:spTgt spid="430109"/>
                                        </p:tgtEl>
                                        <p:attrNameLst>
                                          <p:attrName>style.visibility</p:attrName>
                                        </p:attrNameLst>
                                      </p:cBhvr>
                                      <p:to>
                                        <p:strVal val="hidden"/>
                                      </p:to>
                                    </p:set>
                                  </p:childTnLst>
                                </p:cTn>
                              </p:par>
                            </p:childTnLst>
                          </p:cTn>
                        </p:par>
                      </p:childTnLst>
                    </p:cTn>
                  </p:par>
                </p:childTnLst>
              </p:cTn>
              <p:nextCondLst>
                <p:cond evt="onClick" delay="0">
                  <p:tgtEl>
                    <p:spTgt spid="430094"/>
                  </p:tgtEl>
                </p:cond>
              </p:nextCondLst>
            </p:seq>
            <p:seq concurrent="1" nextAc="seek">
              <p:cTn id="79" restart="whenNotActive" fill="hold" evtFilter="cancelBubble" nodeType="interactiveSeq">
                <p:stCondLst>
                  <p:cond evt="onClick" delay="0">
                    <p:tgtEl>
                      <p:spTgt spid="430101"/>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0101"/>
                                        </p:tgtEl>
                                      </p:cBhvr>
                                    </p:animEffect>
                                    <p:set>
                                      <p:cBhvr>
                                        <p:cTn id="84" dur="1" fill="hold">
                                          <p:stCondLst>
                                            <p:cond delay="299"/>
                                          </p:stCondLst>
                                        </p:cTn>
                                        <p:tgtEl>
                                          <p:spTgt spid="430101"/>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1"/>
                  </p:tgtEl>
                </p:cond>
              </p:nextCondLst>
            </p:seq>
            <p:seq concurrent="1" nextAc="seek">
              <p:cTn id="85" restart="whenNotActive" fill="hold" evtFilter="cancelBubble" nodeType="interactiveSeq">
                <p:stCondLst>
                  <p:cond evt="onClick" delay="0">
                    <p:tgtEl>
                      <p:spTgt spid="430103"/>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0103"/>
                                        </p:tgtEl>
                                      </p:cBhvr>
                                    </p:animEffect>
                                    <p:set>
                                      <p:cBhvr>
                                        <p:cTn id="90" dur="1" fill="hold">
                                          <p:stCondLst>
                                            <p:cond delay="299"/>
                                          </p:stCondLst>
                                        </p:cTn>
                                        <p:tgtEl>
                                          <p:spTgt spid="430103"/>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3"/>
                  </p:tgtEl>
                </p:cond>
              </p:nextCondLst>
            </p:seq>
            <p:seq concurrent="1" nextAc="seek">
              <p:cTn id="91" restart="whenNotActive" fill="hold" evtFilter="cancelBubble" nodeType="interactiveSeq">
                <p:stCondLst>
                  <p:cond evt="onClick" delay="0">
                    <p:tgtEl>
                      <p:spTgt spid="430104"/>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300"/>
                                        <p:tgtEl>
                                          <p:spTgt spid="430104"/>
                                        </p:tgtEl>
                                      </p:cBhvr>
                                    </p:animEffect>
                                    <p:set>
                                      <p:cBhvr>
                                        <p:cTn id="96" dur="1" fill="hold">
                                          <p:stCondLst>
                                            <p:cond delay="299"/>
                                          </p:stCondLst>
                                        </p:cTn>
                                        <p:tgtEl>
                                          <p:spTgt spid="430104"/>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4"/>
                  </p:tgtEl>
                </p:cond>
              </p:nextCondLst>
            </p:seq>
            <p:seq concurrent="1" nextAc="seek">
              <p:cTn id="97" restart="whenNotActive" fill="hold" evtFilter="cancelBubble" nodeType="interactiveSeq">
                <p:stCondLst>
                  <p:cond evt="onClick" delay="0">
                    <p:tgtEl>
                      <p:spTgt spid="430105"/>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0105"/>
                                        </p:tgtEl>
                                      </p:cBhvr>
                                    </p:animEffect>
                                    <p:set>
                                      <p:cBhvr>
                                        <p:cTn id="102" dur="1" fill="hold">
                                          <p:stCondLst>
                                            <p:cond delay="299"/>
                                          </p:stCondLst>
                                        </p:cTn>
                                        <p:tgtEl>
                                          <p:spTgt spid="430105"/>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5"/>
                  </p:tgtEl>
                </p:cond>
              </p:nextCondLst>
            </p:seq>
            <p:seq concurrent="1" nextAc="seek">
              <p:cTn id="103" restart="whenNotActive" fill="hold" evtFilter="cancelBubble" nodeType="interactiveSeq">
                <p:stCondLst>
                  <p:cond evt="onClick" delay="0">
                    <p:tgtEl>
                      <p:spTgt spid="430106"/>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2" presetClass="exit" presetSubtype="1" fill="hold" nodeType="clickEffect">
                                  <p:stCondLst>
                                    <p:cond delay="0"/>
                                  </p:stCondLst>
                                  <p:childTnLst>
                                    <p:animEffect transition="out" filter="slide(fromTop)">
                                      <p:cBhvr>
                                        <p:cTn id="107" dur="400"/>
                                        <p:tgtEl>
                                          <p:spTgt spid="430106"/>
                                        </p:tgtEl>
                                      </p:cBhvr>
                                    </p:animEffect>
                                    <p:set>
                                      <p:cBhvr>
                                        <p:cTn id="108" dur="1" fill="hold">
                                          <p:stCondLst>
                                            <p:cond delay="399"/>
                                          </p:stCondLst>
                                        </p:cTn>
                                        <p:tgtEl>
                                          <p:spTgt spid="430106"/>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6"/>
                  </p:tgtEl>
                </p:cond>
              </p:nextCondLst>
            </p:seq>
            <p:seq concurrent="1" nextAc="seek">
              <p:cTn id="109" restart="whenNotActive" fill="hold" evtFilter="cancelBubble" nodeType="interactiveSeq">
                <p:stCondLst>
                  <p:cond evt="onClick" delay="0">
                    <p:tgtEl>
                      <p:spTgt spid="430107"/>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2" presetClass="exit" presetSubtype="1" fill="hold" nodeType="clickEffect">
                                  <p:stCondLst>
                                    <p:cond delay="0"/>
                                  </p:stCondLst>
                                  <p:childTnLst>
                                    <p:animEffect transition="out" filter="slide(fromTop)">
                                      <p:cBhvr>
                                        <p:cTn id="113" dur="300"/>
                                        <p:tgtEl>
                                          <p:spTgt spid="430107"/>
                                        </p:tgtEl>
                                      </p:cBhvr>
                                    </p:animEffect>
                                    <p:set>
                                      <p:cBhvr>
                                        <p:cTn id="114" dur="1" fill="hold">
                                          <p:stCondLst>
                                            <p:cond delay="299"/>
                                          </p:stCondLst>
                                        </p:cTn>
                                        <p:tgtEl>
                                          <p:spTgt spid="430107"/>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0107"/>
                  </p:tgtEl>
                </p:cond>
              </p:nextCondLst>
            </p:seq>
            <p:seq concurrent="1" nextAc="seek">
              <p:cTn id="115" restart="whenNotActive" fill="hold" evtFilter="cancelBubble" nodeType="interactiveSeq">
                <p:stCondLst>
                  <p:cond evt="onClick" delay="0">
                    <p:tgtEl>
                      <p:spTgt spid="430135"/>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42" presetClass="path" presetSubtype="0" fill="hold" nodeType="clickEffect">
                                  <p:stCondLst>
                                    <p:cond delay="0"/>
                                  </p:stCondLst>
                                  <p:childTnLst>
                                    <p:animMotion origin="layout" path="M -0.97014 -0.19352 L -0.97014 -0.19352 " pathEditMode="fixed" rAng="0" ptsTypes="AA">
                                      <p:cBhvr>
                                        <p:cTn id="119" dur="10" fill="hold"/>
                                        <p:tgtEl>
                                          <p:spTgt spid="430101"/>
                                        </p:tgtEl>
                                        <p:attrNameLst>
                                          <p:attrName>ppt_x</p:attrName>
                                          <p:attrName>ppt_y</p:attrName>
                                        </p:attrNameLst>
                                      </p:cBhvr>
                                      <p:rCtr x="0" y="0"/>
                                    </p:animMotion>
                                  </p:childTnLst>
                                </p:cTn>
                              </p:par>
                              <p:par>
                                <p:cTn id="120" presetID="42" presetClass="path" presetSubtype="0" fill="hold" nodeType="withEffect">
                                  <p:stCondLst>
                                    <p:cond delay="0"/>
                                  </p:stCondLst>
                                  <p:childTnLst>
                                    <p:animMotion origin="layout" path="M -0.97014 -0.19352 L -0.97014 -0.19352 " pathEditMode="fixed" rAng="0" ptsTypes="AA">
                                      <p:cBhvr>
                                        <p:cTn id="121" dur="10" fill="hold"/>
                                        <p:tgtEl>
                                          <p:spTgt spid="430107"/>
                                        </p:tgtEl>
                                        <p:attrNameLst>
                                          <p:attrName>ppt_x</p:attrName>
                                          <p:attrName>ppt_y</p:attrName>
                                        </p:attrNameLst>
                                      </p:cBhvr>
                                      <p:rCtr x="0" y="0"/>
                                    </p:animMotion>
                                  </p:childTnLst>
                                </p:cTn>
                              </p:par>
                              <p:par>
                                <p:cTn id="122" presetID="42" presetClass="path" presetSubtype="0" fill="hold" nodeType="withEffect">
                                  <p:stCondLst>
                                    <p:cond delay="0"/>
                                  </p:stCondLst>
                                  <p:childTnLst>
                                    <p:animMotion origin="layout" path="M -0.97014 -0.19353 L -0.97014 -0.19353 " pathEditMode="fixed" rAng="0" ptsTypes="AA">
                                      <p:cBhvr>
                                        <p:cTn id="123" dur="10" fill="hold"/>
                                        <p:tgtEl>
                                          <p:spTgt spid="430106"/>
                                        </p:tgtEl>
                                        <p:attrNameLst>
                                          <p:attrName>ppt_x</p:attrName>
                                          <p:attrName>ppt_y</p:attrName>
                                        </p:attrNameLst>
                                      </p:cBhvr>
                                      <p:rCtr x="0" y="0"/>
                                    </p:animMotion>
                                  </p:childTnLst>
                                </p:cTn>
                              </p:par>
                              <p:par>
                                <p:cTn id="124" presetID="42" presetClass="path" presetSubtype="0" fill="hold" nodeType="withEffect">
                                  <p:stCondLst>
                                    <p:cond delay="0"/>
                                  </p:stCondLst>
                                  <p:childTnLst>
                                    <p:animMotion origin="layout" path="M -0.97014 -0.19353 L -0.97014 -0.19353 " pathEditMode="fixed" rAng="0" ptsTypes="AA">
                                      <p:cBhvr>
                                        <p:cTn id="125" dur="10" fill="hold"/>
                                        <p:tgtEl>
                                          <p:spTgt spid="430105"/>
                                        </p:tgtEl>
                                        <p:attrNameLst>
                                          <p:attrName>ppt_x</p:attrName>
                                          <p:attrName>ppt_y</p:attrName>
                                        </p:attrNameLst>
                                      </p:cBhvr>
                                      <p:rCtr x="0" y="0"/>
                                    </p:animMotion>
                                  </p:childTnLst>
                                </p:cTn>
                              </p:par>
                              <p:par>
                                <p:cTn id="126" presetID="42" presetClass="path" presetSubtype="0" fill="hold" nodeType="withEffect">
                                  <p:stCondLst>
                                    <p:cond delay="0"/>
                                  </p:stCondLst>
                                  <p:childTnLst>
                                    <p:animMotion origin="layout" path="M -0.97013 -0.19352 L -0.97013 -0.19352 " pathEditMode="fixed" rAng="0" ptsTypes="AA">
                                      <p:cBhvr>
                                        <p:cTn id="127" dur="10" fill="hold"/>
                                        <p:tgtEl>
                                          <p:spTgt spid="430104"/>
                                        </p:tgtEl>
                                        <p:attrNameLst>
                                          <p:attrName>ppt_x</p:attrName>
                                          <p:attrName>ppt_y</p:attrName>
                                        </p:attrNameLst>
                                      </p:cBhvr>
                                      <p:rCtr x="0" y="0"/>
                                    </p:animMotion>
                                  </p:childTnLst>
                                </p:cTn>
                              </p:par>
                              <p:par>
                                <p:cTn id="128" presetID="42" presetClass="path" presetSubtype="0" fill="hold" nodeType="withEffect">
                                  <p:stCondLst>
                                    <p:cond delay="0"/>
                                  </p:stCondLst>
                                  <p:childTnLst>
                                    <p:animMotion origin="layout" path="M -0.97013 -0.19352 L -0.97013 -0.19352 " pathEditMode="fixed" rAng="0" ptsTypes="AA">
                                      <p:cBhvr>
                                        <p:cTn id="129" dur="10" fill="hold"/>
                                        <p:tgtEl>
                                          <p:spTgt spid="430103"/>
                                        </p:tgtEl>
                                        <p:attrNameLst>
                                          <p:attrName>ppt_x</p:attrName>
                                          <p:attrName>ppt_y</p:attrName>
                                        </p:attrNameLst>
                                      </p:cBhvr>
                                      <p:rCtr x="0" y="0"/>
                                    </p:animMotion>
                                  </p:childTnLst>
                                </p:cTn>
                              </p:par>
                              <p:par>
                                <p:cTn id="130" presetID="42" presetClass="path" presetSubtype="0" fill="hold" grpId="1" nodeType="withEffect">
                                  <p:stCondLst>
                                    <p:cond delay="0"/>
                                  </p:stCondLst>
                                  <p:iterate type="lt">
                                    <p:tmPct val="0"/>
                                  </p:iterate>
                                  <p:childTnLst>
                                    <p:animMotion origin="layout" path="M -0.96736 0.39838 L -0.96736 0.39838 " pathEditMode="fixed" rAng="0" ptsTypes="AA">
                                      <p:cBhvr>
                                        <p:cTn id="131" dur="10" fill="hold"/>
                                        <p:tgtEl>
                                          <p:spTgt spid="430139">
                                            <p:bg/>
                                          </p:spTgt>
                                        </p:tgtEl>
                                        <p:attrNameLst>
                                          <p:attrName>ppt_x</p:attrName>
                                          <p:attrName>ppt_y</p:attrName>
                                        </p:attrNameLst>
                                      </p:cBhvr>
                                      <p:rCtr x="0" y="0"/>
                                    </p:animMotion>
                                  </p:childTnLst>
                                </p:cTn>
                              </p:par>
                              <p:par>
                                <p:cTn id="132" presetID="42" presetClass="path" presetSubtype="0" fill="hold" grpId="1" nodeType="withEffect">
                                  <p:stCondLst>
                                    <p:cond delay="0"/>
                                  </p:stCondLst>
                                  <p:iterate type="lt">
                                    <p:tmPct val="0"/>
                                  </p:iterate>
                                  <p:childTnLst>
                                    <p:animMotion origin="layout" path="M -0.96719 0.38472 L -0.96719 0.38472 " pathEditMode="fixed" rAng="0" ptsTypes="AA">
                                      <p:cBhvr>
                                        <p:cTn id="133" dur="10" fill="hold"/>
                                        <p:tgtEl>
                                          <p:spTgt spid="430139">
                                            <p:txEl>
                                              <p:pRg st="0" end="0"/>
                                            </p:txEl>
                                          </p:spTgt>
                                        </p:tgtEl>
                                        <p:attrNameLst>
                                          <p:attrName>ppt_x</p:attrName>
                                          <p:attrName>ppt_y</p:attrName>
                                        </p:attrNameLst>
                                      </p:cBhvr>
                                      <p:rCtr x="0" y="0"/>
                                    </p:animMotion>
                                  </p:childTnLst>
                                </p:cTn>
                              </p:par>
                              <p:par>
                                <p:cTn id="134" presetID="1" presetClass="exit" presetSubtype="0" fill="hold" grpId="2" nodeType="withEffect">
                                  <p:stCondLst>
                                    <p:cond delay="0"/>
                                  </p:stCondLst>
                                  <p:childTnLst>
                                    <p:set>
                                      <p:cBhvr>
                                        <p:cTn id="135" dur="1" fill="hold">
                                          <p:stCondLst>
                                            <p:cond delay="0"/>
                                          </p:stCondLst>
                                        </p:cTn>
                                        <p:tgtEl>
                                          <p:spTgt spid="430139">
                                            <p:txEl>
                                              <p:pRg st="0" end="0"/>
                                            </p:txEl>
                                          </p:spTgt>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430139">
                                            <p:bg/>
                                          </p:spTgt>
                                        </p:tgtEl>
                                        <p:attrNameLst>
                                          <p:attrName>style.visibility</p:attrName>
                                        </p:attrNameLst>
                                      </p:cBhvr>
                                      <p:to>
                                        <p:strVal val="hidden"/>
                                      </p:to>
                                    </p:set>
                                  </p:childTnLst>
                                </p:cTn>
                              </p:par>
                            </p:childTnLst>
                          </p:cTn>
                        </p:par>
                        <p:par>
                          <p:cTn id="138" fill="hold" nodeType="afterGroup">
                            <p:stCondLst>
                              <p:cond delay="10"/>
                            </p:stCondLst>
                            <p:childTnLst>
                              <p:par>
                                <p:cTn id="139" presetID="12" presetClass="exit" presetSubtype="1" fill="hold" nodeType="afterEffect">
                                  <p:stCondLst>
                                    <p:cond delay="0"/>
                                  </p:stCondLst>
                                  <p:childTnLst>
                                    <p:animEffect transition="out" filter="slide(fromTop)">
                                      <p:cBhvr>
                                        <p:cTn id="140" dur="1000"/>
                                        <p:tgtEl>
                                          <p:spTgt spid="430136"/>
                                        </p:tgtEl>
                                      </p:cBhvr>
                                    </p:animEffect>
                                    <p:set>
                                      <p:cBhvr>
                                        <p:cTn id="141" dur="1" fill="hold">
                                          <p:stCondLst>
                                            <p:cond delay="999"/>
                                          </p:stCondLst>
                                        </p:cTn>
                                        <p:tgtEl>
                                          <p:spTgt spid="430136"/>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430135"/>
                                        </p:tgtEl>
                                      </p:cBhvr>
                                    </p:animEffect>
                                    <p:set>
                                      <p:cBhvr>
                                        <p:cTn id="144" dur="1" fill="hold">
                                          <p:stCondLst>
                                            <p:cond delay="499"/>
                                          </p:stCondLst>
                                        </p:cTn>
                                        <p:tgtEl>
                                          <p:spTgt spid="430135"/>
                                        </p:tgtEl>
                                        <p:attrNameLst>
                                          <p:attrName>style.visibility</p:attrName>
                                        </p:attrNameLst>
                                      </p:cBhvr>
                                      <p:to>
                                        <p:strVal val="hidden"/>
                                      </p:to>
                                    </p:set>
                                  </p:childTnLst>
                                </p:cTn>
                              </p:par>
                            </p:childTnLst>
                          </p:cTn>
                        </p:par>
                        <p:par>
                          <p:cTn id="145" fill="hold" nodeType="afterGroup">
                            <p:stCondLst>
                              <p:cond delay="1010"/>
                            </p:stCondLst>
                            <p:childTnLst>
                              <p:par>
                                <p:cTn id="146" presetID="10" presetClass="entr" presetSubtype="0" fill="hold" grpId="5" nodeType="afterEffect">
                                  <p:stCondLst>
                                    <p:cond delay="490"/>
                                  </p:stCondLst>
                                  <p:childTnLst>
                                    <p:set>
                                      <p:cBhvr>
                                        <p:cTn id="147" dur="1" fill="hold">
                                          <p:stCondLst>
                                            <p:cond delay="0"/>
                                          </p:stCondLst>
                                        </p:cTn>
                                        <p:tgtEl>
                                          <p:spTgt spid="430139">
                                            <p:bg/>
                                          </p:spTgt>
                                        </p:tgtEl>
                                        <p:attrNameLst>
                                          <p:attrName>style.visibility</p:attrName>
                                        </p:attrNameLst>
                                      </p:cBhvr>
                                      <p:to>
                                        <p:strVal val="visible"/>
                                      </p:to>
                                    </p:set>
                                    <p:animEffect transition="in" filter="fade">
                                      <p:cBhvr>
                                        <p:cTn id="148" dur="500"/>
                                        <p:tgtEl>
                                          <p:spTgt spid="430139">
                                            <p:bg/>
                                          </p:spTgt>
                                        </p:tgtEl>
                                      </p:cBhvr>
                                    </p:animEffect>
                                  </p:childTnLst>
                                </p:cTn>
                              </p:par>
                            </p:childTnLst>
                          </p:cTn>
                        </p:par>
                        <p:par>
                          <p:cTn id="149" fill="hold" nodeType="afterGroup">
                            <p:stCondLst>
                              <p:cond delay="2000"/>
                            </p:stCondLst>
                            <p:childTnLst>
                              <p:par>
                                <p:cTn id="150" presetID="10" presetClass="entr" presetSubtype="0" fill="hold" grpId="4" nodeType="afterEffect">
                                  <p:stCondLst>
                                    <p:cond delay="0"/>
                                  </p:stCondLst>
                                  <p:iterate type="lt">
                                    <p:tmPct val="0"/>
                                  </p:iterate>
                                  <p:childTnLst>
                                    <p:set>
                                      <p:cBhvr>
                                        <p:cTn id="151" dur="1" fill="hold">
                                          <p:stCondLst>
                                            <p:cond delay="0"/>
                                          </p:stCondLst>
                                        </p:cTn>
                                        <p:tgtEl>
                                          <p:spTgt spid="430139">
                                            <p:txEl>
                                              <p:pRg st="0" end="0"/>
                                            </p:txEl>
                                          </p:spTgt>
                                        </p:tgtEl>
                                        <p:attrNameLst>
                                          <p:attrName>style.visibility</p:attrName>
                                        </p:attrNameLst>
                                      </p:cBhvr>
                                      <p:to>
                                        <p:strVal val="visible"/>
                                      </p:to>
                                    </p:set>
                                    <p:animEffect transition="in" filter="fade">
                                      <p:cBhvr>
                                        <p:cTn id="152" dur="500"/>
                                        <p:tgtEl>
                                          <p:spTgt spid="430139">
                                            <p:txEl>
                                              <p:pRg st="0" end="0"/>
                                            </p:txEl>
                                          </p:spTgt>
                                        </p:tgtEl>
                                      </p:cBhvr>
                                    </p:animEffect>
                                  </p:childTnLst>
                                </p:cTn>
                              </p:par>
                            </p:childTnLst>
                          </p:cTn>
                        </p:par>
                        <p:par>
                          <p:cTn id="153" fill="hold" nodeType="afterGroup">
                            <p:stCondLst>
                              <p:cond delay="2500"/>
                            </p:stCondLst>
                            <p:childTnLst>
                              <p:par>
                                <p:cTn id="154" presetID="27" presetClass="entr" presetSubtype="0" fill="hold" grpId="3" nodeType="afterEffect">
                                  <p:stCondLst>
                                    <p:cond delay="0"/>
                                  </p:stCondLst>
                                  <p:iterate type="lt">
                                    <p:tmPct val="50000"/>
                                  </p:iterate>
                                  <p:childTnLst>
                                    <p:set>
                                      <p:cBhvr>
                                        <p:cTn id="155" dur="1" fill="hold">
                                          <p:stCondLst>
                                            <p:cond delay="0"/>
                                          </p:stCondLst>
                                        </p:cTn>
                                        <p:tgtEl>
                                          <p:spTgt spid="430139">
                                            <p:txEl>
                                              <p:pRg st="0" end="0"/>
                                            </p:txEl>
                                          </p:spTgt>
                                        </p:tgtEl>
                                        <p:attrNameLst>
                                          <p:attrName>style.visibility</p:attrName>
                                        </p:attrNameLst>
                                      </p:cBhvr>
                                      <p:to>
                                        <p:strVal val="visible"/>
                                      </p:to>
                                    </p:set>
                                    <p:anim calcmode="discrete" valueType="clr">
                                      <p:cBhvr override="childStyle">
                                        <p:cTn id="156" dur="80"/>
                                        <p:tgtEl>
                                          <p:spTgt spid="430139">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57" dur="80"/>
                                        <p:tgtEl>
                                          <p:spTgt spid="430139">
                                            <p:txEl>
                                              <p:pRg st="0" end="0"/>
                                            </p:txEl>
                                          </p:spTgt>
                                        </p:tgtEl>
                                        <p:attrNameLst>
                                          <p:attrName>fillcolor</p:attrName>
                                        </p:attrNameLst>
                                      </p:cBhvr>
                                      <p:tavLst>
                                        <p:tav tm="0">
                                          <p:val>
                                            <p:clrVal>
                                              <a:schemeClr val="accent2"/>
                                            </p:clrVal>
                                          </p:val>
                                        </p:tav>
                                        <p:tav tm="50000">
                                          <p:val>
                                            <p:clrVal>
                                              <a:schemeClr val="hlink"/>
                                            </p:clrVal>
                                          </p:val>
                                        </p:tav>
                                      </p:tavLst>
                                    </p:anim>
                                    <p:set>
                                      <p:cBhvr>
                                        <p:cTn id="158" dur="80"/>
                                        <p:tgtEl>
                                          <p:spTgt spid="430139">
                                            <p:txEl>
                                              <p:pRg st="0" end="0"/>
                                            </p:txEl>
                                          </p:spTgt>
                                        </p:tgtEl>
                                        <p:attrNameLst>
                                          <p:attrName>fill.type</p:attrName>
                                        </p:attrNameLst>
                                      </p:cBhvr>
                                      <p:to>
                                        <p:strVal val="solid"/>
                                      </p:to>
                                    </p:set>
                                  </p:childTnLst>
                                </p:cTn>
                              </p:par>
                            </p:childTnLst>
                          </p:cTn>
                        </p:par>
                        <p:par>
                          <p:cTn id="159" fill="hold" nodeType="afterGroup">
                            <p:stCondLst>
                              <p:cond delay="4100"/>
                            </p:stCondLst>
                            <p:childTnLst>
                              <p:par>
                                <p:cTn id="160" presetID="10" presetClass="exit" presetSubtype="0" fill="hold" grpId="0" nodeType="afterEffect">
                                  <p:stCondLst>
                                    <p:cond delay="3040"/>
                                  </p:stCondLst>
                                  <p:iterate type="lt">
                                    <p:tmPct val="0"/>
                                  </p:iterate>
                                  <p:childTnLst>
                                    <p:animEffect transition="out" filter="fade">
                                      <p:cBhvr>
                                        <p:cTn id="161" dur="500"/>
                                        <p:tgtEl>
                                          <p:spTgt spid="430139">
                                            <p:txEl>
                                              <p:pRg st="0" end="0"/>
                                            </p:txEl>
                                          </p:spTgt>
                                        </p:tgtEl>
                                      </p:cBhvr>
                                    </p:animEffect>
                                    <p:set>
                                      <p:cBhvr>
                                        <p:cTn id="162" dur="1" fill="hold">
                                          <p:stCondLst>
                                            <p:cond delay="499"/>
                                          </p:stCondLst>
                                        </p:cTn>
                                        <p:tgtEl>
                                          <p:spTgt spid="430139">
                                            <p:txEl>
                                              <p:pRg st="0" end="0"/>
                                            </p:txEl>
                                          </p:spTgt>
                                        </p:tgtEl>
                                        <p:attrNameLst>
                                          <p:attrName>style.visibility</p:attrName>
                                        </p:attrNameLst>
                                      </p:cBhvr>
                                      <p:to>
                                        <p:strVal val="hidden"/>
                                      </p:to>
                                    </p:set>
                                  </p:childTnLst>
                                </p:cTn>
                              </p:par>
                              <p:par>
                                <p:cTn id="163" presetID="10" presetClass="exit" presetSubtype="0" fill="hold" grpId="0" nodeType="withEffect">
                                  <p:stCondLst>
                                    <p:cond delay="3040"/>
                                  </p:stCondLst>
                                  <p:iterate type="lt">
                                    <p:tmPct val="0"/>
                                  </p:iterate>
                                  <p:childTnLst>
                                    <p:animEffect transition="out" filter="fade">
                                      <p:cBhvr>
                                        <p:cTn id="164" dur="500"/>
                                        <p:tgtEl>
                                          <p:spTgt spid="430139">
                                            <p:bg/>
                                          </p:spTgt>
                                        </p:tgtEl>
                                      </p:cBhvr>
                                    </p:animEffect>
                                    <p:set>
                                      <p:cBhvr>
                                        <p:cTn id="165" dur="1" fill="hold">
                                          <p:stCondLst>
                                            <p:cond delay="499"/>
                                          </p:stCondLst>
                                        </p:cTn>
                                        <p:tgtEl>
                                          <p:spTgt spid="430139">
                                            <p:bg/>
                                          </p:spTgt>
                                        </p:tgtEl>
                                        <p:attrNameLst>
                                          <p:attrName>style.visibility</p:attrName>
                                        </p:attrNameLst>
                                      </p:cBhvr>
                                      <p:to>
                                        <p:strVal val="hidden"/>
                                      </p:to>
                                    </p:set>
                                  </p:childTnLst>
                                </p:cTn>
                              </p:par>
                            </p:childTnLst>
                          </p:cTn>
                        </p:par>
                      </p:childTnLst>
                    </p:cTn>
                  </p:par>
                </p:childTnLst>
              </p:cTn>
              <p:nextCondLst>
                <p:cond evt="onClick" delay="0">
                  <p:tgtEl>
                    <p:spTgt spid="430135"/>
                  </p:tgtEl>
                </p:cond>
              </p:nextCondLst>
            </p:seq>
            <p:seq concurrent="1" nextAc="seek">
              <p:cTn id="166" restart="whenNotActive" fill="hold" evtFilter="cancelBubble" nodeType="interactiveSeq">
                <p:stCondLst>
                  <p:cond evt="onClick" delay="0">
                    <p:tgtEl>
                      <p:spTgt spid="430140"/>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3" presetClass="entr" presetSubtype="0" fill="hold" grpId="1" nodeType="clickEffect">
                                  <p:stCondLst>
                                    <p:cond delay="0"/>
                                  </p:stCondLst>
                                  <p:childTnLst>
                                    <p:set>
                                      <p:cBhvr>
                                        <p:cTn id="170" dur="1" fill="hold">
                                          <p:stCondLst>
                                            <p:cond delay="0"/>
                                          </p:stCondLst>
                                        </p:cTn>
                                        <p:tgtEl>
                                          <p:spTgt spid="430092"/>
                                        </p:tgtEl>
                                        <p:attrNameLst>
                                          <p:attrName>style.visibility</p:attrName>
                                        </p:attrNameLst>
                                      </p:cBhvr>
                                      <p:to>
                                        <p:strVal val="visible"/>
                                      </p:to>
                                    </p:set>
                                  </p:childTnLst>
                                </p:cTn>
                              </p:par>
                              <p:par>
                                <p:cTn id="171" presetID="3" presetClass="exit" presetSubtype="0" fill="hold" grpId="2" nodeType="withEffect">
                                  <p:stCondLst>
                                    <p:cond delay="0"/>
                                  </p:stCondLst>
                                  <p:childTnLst>
                                    <p:set>
                                      <p:cBhvr>
                                        <p:cTn id="172" dur="1" fill="hold">
                                          <p:stCondLst>
                                            <p:cond delay="0"/>
                                          </p:stCondLst>
                                        </p:cTn>
                                        <p:tgtEl>
                                          <p:spTgt spid="430093"/>
                                        </p:tgtEl>
                                        <p:attrNameLst>
                                          <p:attrName>style.visibility</p:attrName>
                                        </p:attrNameLst>
                                      </p:cBhvr>
                                      <p:to>
                                        <p:strVal val="hidden"/>
                                      </p:to>
                                    </p:set>
                                  </p:childTnLst>
                                </p:cTn>
                              </p:par>
                              <p:par>
                                <p:cTn id="173" presetID="3" presetClass="exit" presetSubtype="0" fill="hold" grpId="1" nodeType="withEffect">
                                  <p:stCondLst>
                                    <p:cond delay="0"/>
                                  </p:stCondLst>
                                  <p:childTnLst>
                                    <p:set>
                                      <p:cBhvr>
                                        <p:cTn id="174" dur="1" fill="hold">
                                          <p:stCondLst>
                                            <p:cond delay="0"/>
                                          </p:stCondLst>
                                        </p:cTn>
                                        <p:tgtEl>
                                          <p:spTgt spid="430094"/>
                                        </p:tgtEl>
                                        <p:attrNameLst>
                                          <p:attrName>style.visibility</p:attrName>
                                        </p:attrNameLst>
                                      </p:cBhvr>
                                      <p:to>
                                        <p:strVal val="hidden"/>
                                      </p:to>
                                    </p:set>
                                  </p:childTnLst>
                                </p:cTn>
                              </p:par>
                              <p:par>
                                <p:cTn id="175" presetID="3" presetClass="exit" presetSubtype="0" fill="hold" grpId="1" nodeType="withEffect">
                                  <p:stCondLst>
                                    <p:cond delay="0"/>
                                  </p:stCondLst>
                                  <p:childTnLst>
                                    <p:set>
                                      <p:cBhvr>
                                        <p:cTn id="176" dur="1" fill="hold">
                                          <p:stCondLst>
                                            <p:cond delay="0"/>
                                          </p:stCondLst>
                                        </p:cTn>
                                        <p:tgtEl>
                                          <p:spTgt spid="430089"/>
                                        </p:tgtEl>
                                        <p:attrNameLst>
                                          <p:attrName>style.visibility</p:attrName>
                                        </p:attrNameLst>
                                      </p:cBhvr>
                                      <p:to>
                                        <p:strVal val="hidden"/>
                                      </p:to>
                                    </p:set>
                                  </p:childTnLst>
                                </p:cTn>
                              </p:par>
                              <p:par>
                                <p:cTn id="177" presetID="3" presetClass="exit" presetSubtype="0" fill="hold" grpId="1" nodeType="withEffect">
                                  <p:stCondLst>
                                    <p:cond delay="0"/>
                                  </p:stCondLst>
                                  <p:childTnLst>
                                    <p:set>
                                      <p:cBhvr>
                                        <p:cTn id="178" dur="1" fill="hold">
                                          <p:stCondLst>
                                            <p:cond delay="0"/>
                                          </p:stCondLst>
                                        </p:cTn>
                                        <p:tgtEl>
                                          <p:spTgt spid="430090"/>
                                        </p:tgtEl>
                                        <p:attrNameLst>
                                          <p:attrName>style.visibility</p:attrName>
                                        </p:attrNameLst>
                                      </p:cBhvr>
                                      <p:to>
                                        <p:strVal val="hidden"/>
                                      </p:to>
                                    </p:set>
                                  </p:childTnLst>
                                </p:cTn>
                              </p:par>
                              <p:par>
                                <p:cTn id="179" presetID="3" presetClass="exit" presetSubtype="0" fill="hold" grpId="1" nodeType="withEffect">
                                  <p:stCondLst>
                                    <p:cond delay="0"/>
                                  </p:stCondLst>
                                  <p:childTnLst>
                                    <p:set>
                                      <p:cBhvr>
                                        <p:cTn id="180" dur="1" fill="hold">
                                          <p:stCondLst>
                                            <p:cond delay="0"/>
                                          </p:stCondLst>
                                        </p:cTn>
                                        <p:tgtEl>
                                          <p:spTgt spid="430091"/>
                                        </p:tgtEl>
                                        <p:attrNameLst>
                                          <p:attrName>style.visibility</p:attrName>
                                        </p:attrNameLst>
                                      </p:cBhvr>
                                      <p:to>
                                        <p:strVal val="hidden"/>
                                      </p:to>
                                    </p:set>
                                  </p:childTnLst>
                                </p:cTn>
                              </p:par>
                            </p:childTnLst>
                          </p:cTn>
                        </p:par>
                      </p:childTnLst>
                    </p:cTn>
                  </p:par>
                </p:childTnLst>
              </p:cTn>
              <p:nextCondLst>
                <p:cond evt="onClick" delay="0">
                  <p:tgtEl>
                    <p:spTgt spid="430140"/>
                  </p:tgtEl>
                </p:cond>
              </p:nextCondLst>
            </p:seq>
          </p:childTnLst>
        </p:cTn>
      </p:par>
    </p:tnLst>
    <p:bldLst>
      <p:bldP spid="430083" grpId="0" animBg="1"/>
      <p:bldP spid="430084" grpId="0" animBg="1"/>
      <p:bldP spid="430085" grpId="0" animBg="1"/>
      <p:bldP spid="430086" grpId="0" animBg="1"/>
      <p:bldP spid="430089" grpId="0" animBg="1"/>
      <p:bldP spid="430089" grpId="1" animBg="1"/>
      <p:bldP spid="430090" grpId="0" animBg="1"/>
      <p:bldP spid="430090" grpId="1" animBg="1"/>
      <p:bldP spid="430091" grpId="0" animBg="1"/>
      <p:bldP spid="430091" grpId="1" animBg="1"/>
      <p:bldP spid="430092" grpId="0" animBg="1"/>
      <p:bldP spid="430092" grpId="1" animBg="1"/>
      <p:bldP spid="430093" grpId="0" animBg="1"/>
      <p:bldP spid="430093" grpId="1" animBg="1"/>
      <p:bldP spid="430093" grpId="2" animBg="1"/>
      <p:bldP spid="430094" grpId="0" animBg="1"/>
      <p:bldP spid="430094" grpId="1" animBg="1"/>
      <p:bldP spid="430095" grpId="0" animBg="1"/>
      <p:bldP spid="430096" grpId="0" animBg="1"/>
      <p:bldP spid="430097" grpId="0" animBg="1"/>
      <p:bldP spid="430098" grpId="0" animBg="1"/>
      <p:bldP spid="430139" grpId="0" build="allAtOnce" animBg="1" autoUpdateAnimBg="0"/>
      <p:bldP spid="430139" grpId="1" build="allAtOnce" animBg="1" autoUpdateAnimBg="0"/>
      <p:bldP spid="430139" grpId="2" build="allAtOnce" animBg="1" autoUpdateAnimBg="0"/>
      <p:bldP spid="430139" grpId="3" build="allAtOnce" autoUpdateAnimBg="0"/>
      <p:bldP spid="430139" grpId="4" build="allAtOnce" autoUpdateAnimBg="0"/>
      <p:bldP spid="430139" grpId="5"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21</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17</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15</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latin typeface="Impact" pitchFamily="34" charset="0"/>
              </a:rPr>
              <a:t>Father</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latin typeface="Impact" pitchFamily="34" charset="0"/>
              </a:rPr>
              <a:t>Mother</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solidFill>
                  <a:schemeClr val="bg1"/>
                </a:solidFill>
                <a:effectLst/>
                <a:latin typeface="Impact" pitchFamily="34" charset="0"/>
              </a:rPr>
              <a:t>Trusted Family Member</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descr="begin">
            <a:hlinkClick r:id="" action="ppaction://macro?name=Begin_Round"/>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32" name="Group 60"/>
          <p:cNvGrpSpPr>
            <a:grpSpLocks/>
          </p:cNvGrpSpPr>
          <p:nvPr/>
        </p:nvGrpSpPr>
        <p:grpSpPr bwMode="auto">
          <a:xfrm>
            <a:off x="9688513" y="2795588"/>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6"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7"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8"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19"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3</a:t>
            </a:r>
          </a:p>
        </p:txBody>
      </p:sp>
      <p:sp>
        <p:nvSpPr>
          <p:cNvPr id="438335" name="Rectangle 63"/>
          <p:cNvSpPr>
            <a:spLocks noChangeArrowheads="1"/>
          </p:cNvSpPr>
          <p:nvPr/>
        </p:nvSpPr>
        <p:spPr bwMode="auto">
          <a:xfrm>
            <a:off x="9688513" y="-1279525"/>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lstStyle/>
          <a:p>
            <a:pPr algn="ctr"/>
            <a:r>
              <a:rPr lang="en-US" altLang="en-US" sz="6000" b="1" dirty="0">
                <a:effectLst>
                  <a:outerShdw blurRad="38100" dist="38100" dir="2700000" algn="tl">
                    <a:srgbClr val="C0C0C0"/>
                  </a:outerShdw>
                </a:effectLst>
              </a:rPr>
              <a:t>Who are some people you can consider talking to about sex? </a:t>
            </a:r>
          </a:p>
        </p:txBody>
      </p:sp>
      <p:sp>
        <p:nvSpPr>
          <p:cNvPr id="67" name="TextBox 1"/>
          <p:cNvSpPr txBox="1"/>
          <p:nvPr/>
        </p:nvSpPr>
        <p:spPr>
          <a:xfrm>
            <a:off x="0" y="6611779"/>
            <a:ext cx="2999539" cy="24622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2588526700"/>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862 L -0.96736 -0.19862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827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827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38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3828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path" presetSubtype="0" fill="hold" nodeType="withEffect">
                                  <p:stCondLst>
                                    <p:cond delay="0"/>
                                  </p:stCondLst>
                                  <p:childTnLst>
                                    <p:animMotion origin="layout" path="M -0.69688 0.34699 L -0.69688 0.34699 " pathEditMode="fixed" rAng="0" ptsTypes="AA">
                                      <p:cBhvr>
                                        <p:cTn id="28" dur="10" fill="hold"/>
                                        <p:tgtEl>
                                          <p:spTgt spid="438327"/>
                                        </p:tgtEl>
                                        <p:attrNameLst>
                                          <p:attrName>ppt_x</p:attrName>
                                          <p:attrName>ppt_y</p:attrName>
                                        </p:attrNameLst>
                                      </p:cBhvr>
                                      <p:rCtr x="0" y="0"/>
                                    </p:animMotion>
                                  </p:childTnLst>
                                </p:cTn>
                              </p:par>
                              <p:par>
                                <p:cTn id="29" presetID="3" presetClass="entr" presetSubtype="0" fill="hold" grpId="0" nodeType="withEffect">
                                  <p:stCondLst>
                                    <p:cond delay="0"/>
                                  </p:stCondLst>
                                  <p:childTnLst>
                                    <p:set>
                                      <p:cBhvr>
                                        <p:cTn id="30" dur="1" fill="hold">
                                          <p:stCondLst>
                                            <p:cond delay="0"/>
                                          </p:stCondLst>
                                        </p:cTn>
                                        <p:tgtEl>
                                          <p:spTgt spid="438283"/>
                                        </p:tgtEl>
                                        <p:attrNameLst>
                                          <p:attrName>style.visibility</p:attrName>
                                        </p:attrNameLst>
                                      </p:cBhvr>
                                      <p:to>
                                        <p:strVal val="visible"/>
                                      </p:to>
                                    </p:set>
                                  </p:childTnLst>
                                </p:cTn>
                              </p:par>
                              <p:par>
                                <p:cTn id="31" presetID="3" presetClass="exit" presetSubtype="0" fill="hold" grpId="0" nodeType="withEffect">
                                  <p:stCondLst>
                                    <p:cond delay="0"/>
                                  </p:stCondLst>
                                  <p:childTnLst>
                                    <p:set>
                                      <p:cBhvr>
                                        <p:cTn id="32" dur="1" fill="hold">
                                          <p:stCondLst>
                                            <p:cond delay="0"/>
                                          </p:stCondLst>
                                        </p:cTn>
                                        <p:tgtEl>
                                          <p:spTgt spid="438286"/>
                                        </p:tgtEl>
                                        <p:attrNameLst>
                                          <p:attrName>style.visibility</p:attrName>
                                        </p:attrNameLst>
                                      </p:cBhvr>
                                      <p:to>
                                        <p:strVal val="hidden"/>
                                      </p:to>
                                    </p:set>
                                  </p:childTnLst>
                                </p:cTn>
                              </p:par>
                              <p:par>
                                <p:cTn id="33" presetID="3" presetClass="entr" presetSubtype="0" fill="hold" grpId="0" nodeType="withEffect">
                                  <p:stCondLst>
                                    <p:cond delay="0"/>
                                  </p:stCondLst>
                                  <p:childTnLst>
                                    <p:set>
                                      <p:cBhvr>
                                        <p:cTn id="34" dur="1" fill="hold">
                                          <p:stCondLst>
                                            <p:cond delay="0"/>
                                          </p:stCondLst>
                                        </p:cTn>
                                        <p:tgtEl>
                                          <p:spTgt spid="438287"/>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438327"/>
                                        </p:tgtEl>
                                        <p:attrNameLst>
                                          <p:attrName>style.visibility</p:attrName>
                                        </p:attrNameLst>
                                      </p:cBhvr>
                                      <p:to>
                                        <p:strVal val="visible"/>
                                      </p:to>
                                    </p:set>
                                    <p:animEffect transition="in" filter="fade">
                                      <p:cBhvr>
                                        <p:cTn id="37" dur="200"/>
                                        <p:tgtEl>
                                          <p:spTgt spid="438327"/>
                                        </p:tgtEl>
                                      </p:cBhvr>
                                    </p:animEffect>
                                  </p:childTnLst>
                                  <p:subTnLst>
                                    <p:audio>
                                      <p:cMediaNode>
                                        <p:cTn display="0" masterRel="sameClick">
                                          <p:stCondLst>
                                            <p:cond evt="begin" delay="0">
                                              <p:tn val="35"/>
                                            </p:cond>
                                          </p:stCondLst>
                                          <p:endCondLst>
                                            <p:cond evt="onStopAudio" delay="0">
                                              <p:tgtEl>
                                                <p:sldTgt/>
                                              </p:tgtEl>
                                            </p:cond>
                                          </p:endCondLst>
                                        </p:cTn>
                                        <p:tgtEl>
                                          <p:sndTgt r:embed="rId4" name="Buzzer.wav"/>
                                        </p:tgtEl>
                                      </p:cMediaNode>
                                    </p:audio>
                                  </p:subTnLst>
                                </p:cTn>
                              </p:par>
                            </p:childTnLst>
                          </p:cTn>
                        </p:par>
                        <p:par>
                          <p:cTn id="38" fill="hold" nodeType="afterGroup">
                            <p:stCondLst>
                              <p:cond delay="200"/>
                            </p:stCondLst>
                            <p:childTnLst>
                              <p:par>
                                <p:cTn id="39" presetID="10" presetClass="exit" presetSubtype="0" fill="hold" nodeType="afterEffect">
                                  <p:stCondLst>
                                    <p:cond delay="500"/>
                                  </p:stCondLst>
                                  <p:childTnLst>
                                    <p:animEffect transition="out" filter="fade">
                                      <p:cBhvr>
                                        <p:cTn id="40" dur="200"/>
                                        <p:tgtEl>
                                          <p:spTgt spid="438327"/>
                                        </p:tgtEl>
                                      </p:cBhvr>
                                    </p:animEffect>
                                    <p:set>
                                      <p:cBhvr>
                                        <p:cTn id="41"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2" restart="whenNotActive" fill="hold" evtFilter="cancelBubble" nodeType="interactiveSeq">
                <p:stCondLst>
                  <p:cond evt="onClick" delay="0">
                    <p:tgtEl>
                      <p:spTgt spid="438287"/>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42" presetClass="path" presetSubtype="0" fill="hold" nodeType="withEffect">
                                  <p:stCondLst>
                                    <p:cond delay="0"/>
                                  </p:stCondLst>
                                  <p:childTnLst>
                                    <p:animMotion origin="layout" path="M -0.84723 0.34699 L -0.84723 0.34699 " pathEditMode="fixed" rAng="0" ptsTypes="AA">
                                      <p:cBhvr>
                                        <p:cTn id="46" dur="10" fill="hold"/>
                                        <p:tgtEl>
                                          <p:spTgt spid="438318"/>
                                        </p:tgtEl>
                                        <p:attrNameLst>
                                          <p:attrName>ppt_x</p:attrName>
                                          <p:attrName>ppt_y</p:attrName>
                                        </p:attrNameLst>
                                      </p:cBhvr>
                                      <p:rCtr x="0" y="0"/>
                                    </p:animMotion>
                                  </p:childTnLst>
                                </p:cTn>
                              </p:par>
                              <p:par>
                                <p:cTn id="47" presetID="3" presetClass="entr" presetSubtype="0" fill="hold" grpId="0" nodeType="withEffect">
                                  <p:stCondLst>
                                    <p:cond delay="0"/>
                                  </p:stCondLst>
                                  <p:childTnLst>
                                    <p:set>
                                      <p:cBhvr>
                                        <p:cTn id="48" dur="1" fill="hold">
                                          <p:stCondLst>
                                            <p:cond delay="0"/>
                                          </p:stCondLst>
                                        </p:cTn>
                                        <p:tgtEl>
                                          <p:spTgt spid="438284"/>
                                        </p:tgtEl>
                                        <p:attrNameLst>
                                          <p:attrName>style.visibility</p:attrName>
                                        </p:attrNameLst>
                                      </p:cBhvr>
                                      <p:to>
                                        <p:strVal val="visible"/>
                                      </p:to>
                                    </p:set>
                                  </p:childTnLst>
                                </p:cTn>
                              </p:par>
                              <p:par>
                                <p:cTn id="49" presetID="3" presetClass="exit" presetSubtype="0" fill="hold" grpId="1" nodeType="withEffect">
                                  <p:stCondLst>
                                    <p:cond delay="0"/>
                                  </p:stCondLst>
                                  <p:childTnLst>
                                    <p:set>
                                      <p:cBhvr>
                                        <p:cTn id="50" dur="1" fill="hold">
                                          <p:stCondLst>
                                            <p:cond delay="0"/>
                                          </p:stCondLst>
                                        </p:cTn>
                                        <p:tgtEl>
                                          <p:spTgt spid="438287"/>
                                        </p:tgtEl>
                                        <p:attrNameLst>
                                          <p:attrName>style.visibility</p:attrName>
                                        </p:attrNameLst>
                                      </p:cBhvr>
                                      <p:to>
                                        <p:strVal val="hidden"/>
                                      </p:to>
                                    </p:set>
                                  </p:childTnLst>
                                </p:cTn>
                              </p:par>
                              <p:par>
                                <p:cTn id="51" presetID="3" presetClass="entr" presetSubtype="0" fill="hold" grpId="0" nodeType="withEffect">
                                  <p:stCondLst>
                                    <p:cond delay="0"/>
                                  </p:stCondLst>
                                  <p:childTnLst>
                                    <p:set>
                                      <p:cBhvr>
                                        <p:cTn id="52" dur="1" fill="hold">
                                          <p:stCondLst>
                                            <p:cond delay="0"/>
                                          </p:stCondLst>
                                        </p:cTn>
                                        <p:tgtEl>
                                          <p:spTgt spid="438288"/>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438318"/>
                                        </p:tgtEl>
                                        <p:attrNameLst>
                                          <p:attrName>style.visibility</p:attrName>
                                        </p:attrNameLst>
                                      </p:cBhvr>
                                      <p:to>
                                        <p:strVal val="visible"/>
                                      </p:to>
                                    </p:set>
                                    <p:animEffect transition="in" filter="fade">
                                      <p:cBhvr>
                                        <p:cTn id="55" dur="200"/>
                                        <p:tgtEl>
                                          <p:spTgt spid="438318"/>
                                        </p:tgtEl>
                                      </p:cBhvr>
                                    </p:animEffect>
                                  </p:childTnLst>
                                  <p:subTnLst>
                                    <p:audio>
                                      <p:cMediaNode>
                                        <p:cTn display="0" masterRel="sameClick">
                                          <p:stCondLst>
                                            <p:cond evt="begin" delay="0">
                                              <p:tn val="53"/>
                                            </p:cond>
                                          </p:stCondLst>
                                          <p:endCondLst>
                                            <p:cond evt="onStopAudio" delay="0">
                                              <p:tgtEl>
                                                <p:sldTgt/>
                                              </p:tgtEl>
                                            </p:cond>
                                          </p:endCondLst>
                                        </p:cTn>
                                        <p:tgtEl>
                                          <p:sndTgt r:embed="rId4" name="Buzzer.wav"/>
                                        </p:tgtEl>
                                      </p:cMediaNode>
                                    </p:audio>
                                  </p:subTnLst>
                                </p:cTn>
                              </p:par>
                            </p:childTnLst>
                          </p:cTn>
                        </p:par>
                        <p:par>
                          <p:cTn id="56" fill="hold" nodeType="afterGroup">
                            <p:stCondLst>
                              <p:cond delay="200"/>
                            </p:stCondLst>
                            <p:childTnLst>
                              <p:par>
                                <p:cTn id="57" presetID="10" presetClass="exit" presetSubtype="0" fill="hold" nodeType="afterEffect">
                                  <p:stCondLst>
                                    <p:cond delay="500"/>
                                  </p:stCondLst>
                                  <p:childTnLst>
                                    <p:animEffect transition="out" filter="fade">
                                      <p:cBhvr>
                                        <p:cTn id="58" dur="200"/>
                                        <p:tgtEl>
                                          <p:spTgt spid="438318"/>
                                        </p:tgtEl>
                                      </p:cBhvr>
                                    </p:animEffect>
                                    <p:set>
                                      <p:cBhvr>
                                        <p:cTn id="59"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0" restart="whenNotActive" fill="hold" evtFilter="cancelBubble" nodeType="interactiveSeq">
                <p:stCondLst>
                  <p:cond evt="onClick" delay="0">
                    <p:tgtEl>
                      <p:spTgt spid="438288"/>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path" presetSubtype="0" fill="hold" nodeType="withEffect">
                                  <p:stCondLst>
                                    <p:cond delay="0"/>
                                  </p:stCondLst>
                                  <p:childTnLst>
                                    <p:animMotion origin="layout" path="M -0.99688 0.34699 L -0.99688 0.34699 " pathEditMode="fixed" rAng="0" ptsTypes="AA">
                                      <p:cBhvr>
                                        <p:cTn id="64" dur="10" fill="hold"/>
                                        <p:tgtEl>
                                          <p:spTgt spid="438305"/>
                                        </p:tgtEl>
                                        <p:attrNameLst>
                                          <p:attrName>ppt_x</p:attrName>
                                          <p:attrName>ppt_y</p:attrName>
                                        </p:attrNameLst>
                                      </p:cBhvr>
                                      <p:rCtr x="0" y="0"/>
                                    </p:animMotion>
                                  </p:childTnLst>
                                </p:cTn>
                              </p:par>
                              <p:par>
                                <p:cTn id="65" presetID="3" presetClass="entr" presetSubtype="0" fill="hold" grpId="0" nodeType="withEffect">
                                  <p:stCondLst>
                                    <p:cond delay="0"/>
                                  </p:stCondLst>
                                  <p:childTnLst>
                                    <p:set>
                                      <p:cBhvr>
                                        <p:cTn id="66" dur="1" fill="hold">
                                          <p:stCondLst>
                                            <p:cond delay="0"/>
                                          </p:stCondLst>
                                        </p:cTn>
                                        <p:tgtEl>
                                          <p:spTgt spid="438285"/>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438305"/>
                                        </p:tgtEl>
                                        <p:attrNameLst>
                                          <p:attrName>style.visibility</p:attrName>
                                        </p:attrNameLst>
                                      </p:cBhvr>
                                      <p:to>
                                        <p:strVal val="visible"/>
                                      </p:to>
                                    </p:set>
                                    <p:animEffect transition="in" filter="fade">
                                      <p:cBhvr>
                                        <p:cTn id="69" dur="200"/>
                                        <p:tgtEl>
                                          <p:spTgt spid="438305"/>
                                        </p:tgtEl>
                                      </p:cBhvr>
                                    </p:animEffect>
                                  </p:childTnLst>
                                  <p:subTnLst>
                                    <p:audio>
                                      <p:cMediaNode>
                                        <p:cTn display="0" masterRel="sameClick">
                                          <p:stCondLst>
                                            <p:cond evt="begin" delay="0">
                                              <p:tn val="67"/>
                                            </p:cond>
                                          </p:stCondLst>
                                          <p:endCondLst>
                                            <p:cond evt="onStopAudio" delay="0">
                                              <p:tgtEl>
                                                <p:sldTgt/>
                                              </p:tgtEl>
                                            </p:cond>
                                          </p:endCondLst>
                                        </p:cTn>
                                        <p:tgtEl>
                                          <p:sndTgt r:embed="rId4" name="Buzzer.wav"/>
                                        </p:tgtEl>
                                      </p:cMediaNode>
                                    </p:audio>
                                  </p:subTnLst>
                                </p:cTn>
                              </p:par>
                            </p:childTnLst>
                          </p:cTn>
                        </p:par>
                        <p:par>
                          <p:cTn id="70" fill="hold" nodeType="afterGroup">
                            <p:stCondLst>
                              <p:cond delay="200"/>
                            </p:stCondLst>
                            <p:childTnLst>
                              <p:par>
                                <p:cTn id="71" presetID="10" presetClass="exit" presetSubtype="0" fill="hold" nodeType="afterEffect">
                                  <p:stCondLst>
                                    <p:cond delay="500"/>
                                  </p:stCondLst>
                                  <p:childTnLst>
                                    <p:animEffect transition="out" filter="fade">
                                      <p:cBhvr>
                                        <p:cTn id="72" dur="200"/>
                                        <p:tgtEl>
                                          <p:spTgt spid="438305"/>
                                        </p:tgtEl>
                                      </p:cBhvr>
                                    </p:animEffect>
                                    <p:set>
                                      <p:cBhvr>
                                        <p:cTn id="73"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4" restart="whenNotActive" fill="hold" evtFilter="cancelBubble" nodeType="interactiveSeq">
                <p:stCondLst>
                  <p:cond evt="onClick" delay="0">
                    <p:tgtEl>
                      <p:spTgt spid="43829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2" presetClass="exit" presetSubtype="1" fill="hold" nodeType="clickEffect">
                                  <p:stCondLst>
                                    <p:cond delay="0"/>
                                  </p:stCondLst>
                                  <p:childTnLst>
                                    <p:animEffect transition="out" filter="slide(fromTop)">
                                      <p:cBhvr>
                                        <p:cTn id="78" dur="300"/>
                                        <p:tgtEl>
                                          <p:spTgt spid="438297"/>
                                        </p:tgtEl>
                                      </p:cBhvr>
                                    </p:animEffect>
                                    <p:set>
                                      <p:cBhvr>
                                        <p:cTn id="79"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0" restart="whenNotActive" fill="hold" evtFilter="cancelBubble" nodeType="interactiveSeq">
                <p:stCondLst>
                  <p:cond evt="onClick" delay="0">
                    <p:tgtEl>
                      <p:spTgt spid="438298"/>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2" presetClass="exit" presetSubtype="1" fill="hold" nodeType="clickEffect">
                                  <p:stCondLst>
                                    <p:cond delay="0"/>
                                  </p:stCondLst>
                                  <p:childTnLst>
                                    <p:animEffect transition="out" filter="slide(fromTop)">
                                      <p:cBhvr>
                                        <p:cTn id="84" dur="300"/>
                                        <p:tgtEl>
                                          <p:spTgt spid="438298"/>
                                        </p:tgtEl>
                                      </p:cBhvr>
                                    </p:animEffect>
                                    <p:set>
                                      <p:cBhvr>
                                        <p:cTn id="85"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86" restart="whenNotActive" fill="hold" evtFilter="cancelBubble" nodeType="interactiveSeq">
                <p:stCondLst>
                  <p:cond evt="onClick" delay="0">
                    <p:tgtEl>
                      <p:spTgt spid="438299"/>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2" presetClass="exit" presetSubtype="1" fill="hold" nodeType="clickEffect">
                                  <p:stCondLst>
                                    <p:cond delay="0"/>
                                  </p:stCondLst>
                                  <p:childTnLst>
                                    <p:animEffect transition="out" filter="slide(fromTop)">
                                      <p:cBhvr>
                                        <p:cTn id="90" dur="300"/>
                                        <p:tgtEl>
                                          <p:spTgt spid="438299"/>
                                        </p:tgtEl>
                                      </p:cBhvr>
                                    </p:animEffect>
                                    <p:set>
                                      <p:cBhvr>
                                        <p:cTn id="91"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92" restart="whenNotActive" fill="hold" evtFilter="cancelBubble" nodeType="interactiveSeq">
                <p:stCondLst>
                  <p:cond evt="onClick" delay="0">
                    <p:tgtEl>
                      <p:spTgt spid="43830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2" presetClass="exit" presetSubtype="1" fill="hold" nodeType="clickEffect">
                                  <p:stCondLst>
                                    <p:cond delay="0"/>
                                  </p:stCondLst>
                                  <p:childTnLst>
                                    <p:animEffect transition="out" filter="slide(fromTop)">
                                      <p:cBhvr>
                                        <p:cTn id="96" dur="300"/>
                                        <p:tgtEl>
                                          <p:spTgt spid="438300"/>
                                        </p:tgtEl>
                                      </p:cBhvr>
                                    </p:animEffect>
                                    <p:set>
                                      <p:cBhvr>
                                        <p:cTn id="97"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98" restart="whenNotActive" fill="hold" evtFilter="cancelBubble" nodeType="interactiveSeq">
                <p:stCondLst>
                  <p:cond evt="onClick" delay="0">
                    <p:tgtEl>
                      <p:spTgt spid="438301"/>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2" presetClass="exit" presetSubtype="1" fill="hold" nodeType="clickEffect">
                                  <p:stCondLst>
                                    <p:cond delay="0"/>
                                  </p:stCondLst>
                                  <p:childTnLst>
                                    <p:animEffect transition="out" filter="slide(fromTop)">
                                      <p:cBhvr>
                                        <p:cTn id="102" dur="300"/>
                                        <p:tgtEl>
                                          <p:spTgt spid="438301"/>
                                        </p:tgtEl>
                                      </p:cBhvr>
                                    </p:animEffect>
                                    <p:set>
                                      <p:cBhvr>
                                        <p:cTn id="103"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04" restart="whenNotActive" fill="hold" evtFilter="cancelBubble" nodeType="interactiveSeq">
                <p:stCondLst>
                  <p:cond evt="onClick" delay="0">
                    <p:tgtEl>
                      <p:spTgt spid="438302"/>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2" presetClass="exit" presetSubtype="1" fill="hold" nodeType="clickEffect">
                                  <p:stCondLst>
                                    <p:cond delay="0"/>
                                  </p:stCondLst>
                                  <p:childTnLst>
                                    <p:animEffect transition="out" filter="slide(fromTop)">
                                      <p:cBhvr>
                                        <p:cTn id="108" dur="400"/>
                                        <p:tgtEl>
                                          <p:spTgt spid="438302"/>
                                        </p:tgtEl>
                                      </p:cBhvr>
                                    </p:animEffect>
                                    <p:set>
                                      <p:cBhvr>
                                        <p:cTn id="109"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10" restart="whenNotActive" fill="hold" evtFilter="cancelBubble" nodeType="interactiveSeq">
                <p:stCondLst>
                  <p:cond evt="onClick" delay="0">
                    <p:tgtEl>
                      <p:spTgt spid="438303"/>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2" presetClass="exit" presetSubtype="1" fill="hold" nodeType="clickEffect">
                                  <p:stCondLst>
                                    <p:cond delay="0"/>
                                  </p:stCondLst>
                                  <p:childTnLst>
                                    <p:animEffect transition="out" filter="slide(fromTop)">
                                      <p:cBhvr>
                                        <p:cTn id="114" dur="300"/>
                                        <p:tgtEl>
                                          <p:spTgt spid="438303"/>
                                        </p:tgtEl>
                                      </p:cBhvr>
                                    </p:animEffect>
                                    <p:set>
                                      <p:cBhvr>
                                        <p:cTn id="115"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16" restart="whenNotActive" fill="hold" evtFilter="cancelBubble" nodeType="interactiveSeq">
                <p:stCondLst>
                  <p:cond evt="onClick" delay="0">
                    <p:tgtEl>
                      <p:spTgt spid="43833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42" presetClass="path" presetSubtype="0" fill="hold" nodeType="clickEffect">
                                  <p:stCondLst>
                                    <p:cond delay="0"/>
                                  </p:stCondLst>
                                  <p:childTnLst>
                                    <p:animMotion origin="layout" path="M -0.97014 -0.19352 L -0.97014 -0.19352 " pathEditMode="fixed" rAng="0" ptsTypes="AA">
                                      <p:cBhvr>
                                        <p:cTn id="120" dur="10" fill="hold"/>
                                        <p:tgtEl>
                                          <p:spTgt spid="438297"/>
                                        </p:tgtEl>
                                        <p:attrNameLst>
                                          <p:attrName>ppt_x</p:attrName>
                                          <p:attrName>ppt_y</p:attrName>
                                        </p:attrNameLst>
                                      </p:cBhvr>
                                      <p:rCtr x="0" y="0"/>
                                    </p:animMotion>
                                  </p:childTnLst>
                                </p:cTn>
                              </p:par>
                              <p:par>
                                <p:cTn id="121" presetID="42" presetClass="path" presetSubtype="0" fill="hold" nodeType="withEffect">
                                  <p:stCondLst>
                                    <p:cond delay="0"/>
                                  </p:stCondLst>
                                  <p:childTnLst>
                                    <p:animMotion origin="layout" path="M -0.97014 -0.19352 L -0.97014 -0.19352 " pathEditMode="fixed" rAng="0" ptsTypes="AA">
                                      <p:cBhvr>
                                        <p:cTn id="122" dur="10" fill="hold"/>
                                        <p:tgtEl>
                                          <p:spTgt spid="438303"/>
                                        </p:tgtEl>
                                        <p:attrNameLst>
                                          <p:attrName>ppt_x</p:attrName>
                                          <p:attrName>ppt_y</p:attrName>
                                        </p:attrNameLst>
                                      </p:cBhvr>
                                      <p:rCtr x="0" y="0"/>
                                    </p:animMotion>
                                  </p:childTnLst>
                                </p:cTn>
                              </p:par>
                              <p:par>
                                <p:cTn id="123" presetID="42" presetClass="path" presetSubtype="0" fill="hold" nodeType="withEffect">
                                  <p:stCondLst>
                                    <p:cond delay="0"/>
                                  </p:stCondLst>
                                  <p:childTnLst>
                                    <p:animMotion origin="layout" path="M -0.97014 -0.19353 L -0.97014 -0.19353 " pathEditMode="fixed" rAng="0" ptsTypes="AA">
                                      <p:cBhvr>
                                        <p:cTn id="124" dur="10" fill="hold"/>
                                        <p:tgtEl>
                                          <p:spTgt spid="438302"/>
                                        </p:tgtEl>
                                        <p:attrNameLst>
                                          <p:attrName>ppt_x</p:attrName>
                                          <p:attrName>ppt_y</p:attrName>
                                        </p:attrNameLst>
                                      </p:cBhvr>
                                      <p:rCtr x="0" y="0"/>
                                    </p:animMotion>
                                  </p:childTnLst>
                                </p:cTn>
                              </p:par>
                              <p:par>
                                <p:cTn id="125" presetID="42" presetClass="path" presetSubtype="0" fill="hold" nodeType="withEffect">
                                  <p:stCondLst>
                                    <p:cond delay="0"/>
                                  </p:stCondLst>
                                  <p:childTnLst>
                                    <p:animMotion origin="layout" path="M -0.97014 -0.19353 L -0.97014 -0.19353 " pathEditMode="fixed" rAng="0" ptsTypes="AA">
                                      <p:cBhvr>
                                        <p:cTn id="126" dur="10" fill="hold"/>
                                        <p:tgtEl>
                                          <p:spTgt spid="438301"/>
                                        </p:tgtEl>
                                        <p:attrNameLst>
                                          <p:attrName>ppt_x</p:attrName>
                                          <p:attrName>ppt_y</p:attrName>
                                        </p:attrNameLst>
                                      </p:cBhvr>
                                      <p:rCtr x="0" y="0"/>
                                    </p:animMotion>
                                  </p:childTnLst>
                                </p:cTn>
                              </p:par>
                              <p:par>
                                <p:cTn id="127" presetID="42" presetClass="path" presetSubtype="0" fill="hold" nodeType="withEffect">
                                  <p:stCondLst>
                                    <p:cond delay="0"/>
                                  </p:stCondLst>
                                  <p:childTnLst>
                                    <p:animMotion origin="layout" path="M -0.97013 -0.19352 L -0.97013 -0.19352 " pathEditMode="fixed" rAng="0" ptsTypes="AA">
                                      <p:cBhvr>
                                        <p:cTn id="128" dur="10" fill="hold"/>
                                        <p:tgtEl>
                                          <p:spTgt spid="438300"/>
                                        </p:tgtEl>
                                        <p:attrNameLst>
                                          <p:attrName>ppt_x</p:attrName>
                                          <p:attrName>ppt_y</p:attrName>
                                        </p:attrNameLst>
                                      </p:cBhvr>
                                      <p:rCtr x="0" y="0"/>
                                    </p:animMotion>
                                  </p:childTnLst>
                                </p:cTn>
                              </p:par>
                              <p:par>
                                <p:cTn id="129" presetID="42" presetClass="path" presetSubtype="0" fill="hold" nodeType="withEffect">
                                  <p:stCondLst>
                                    <p:cond delay="0"/>
                                  </p:stCondLst>
                                  <p:childTnLst>
                                    <p:animMotion origin="layout" path="M -0.97013 -0.19352 L -0.97013 -0.19352 " pathEditMode="fixed" rAng="0" ptsTypes="AA">
                                      <p:cBhvr>
                                        <p:cTn id="130" dur="10" fill="hold"/>
                                        <p:tgtEl>
                                          <p:spTgt spid="438299"/>
                                        </p:tgtEl>
                                        <p:attrNameLst>
                                          <p:attrName>ppt_x</p:attrName>
                                          <p:attrName>ppt_y</p:attrName>
                                        </p:attrNameLst>
                                      </p:cBhvr>
                                      <p:rCtr x="0" y="0"/>
                                    </p:animMotion>
                                  </p:childTnLst>
                                </p:cTn>
                              </p:par>
                              <p:par>
                                <p:cTn id="131" presetID="42" presetClass="path" presetSubtype="0" fill="hold" nodeType="withEffect">
                                  <p:stCondLst>
                                    <p:cond delay="0"/>
                                  </p:stCondLst>
                                  <p:childTnLst>
                                    <p:animMotion origin="layout" path="M -0.97013 -0.19352 L -0.97013 -0.19352 " pathEditMode="fixed" rAng="0" ptsTypes="AA">
                                      <p:cBhvr>
                                        <p:cTn id="132" dur="10" fill="hold"/>
                                        <p:tgtEl>
                                          <p:spTgt spid="438298"/>
                                        </p:tgtEl>
                                        <p:attrNameLst>
                                          <p:attrName>ppt_x</p:attrName>
                                          <p:attrName>ppt_y</p:attrName>
                                        </p:attrNameLst>
                                      </p:cBhvr>
                                      <p:rCtr x="0" y="0"/>
                                    </p:animMotion>
                                  </p:childTnLst>
                                </p:cTn>
                              </p:par>
                              <p:par>
                                <p:cTn id="133" presetID="42" presetClass="path" presetSubtype="0" fill="hold" grpId="1" nodeType="withEffect">
                                  <p:stCondLst>
                                    <p:cond delay="0"/>
                                  </p:stCondLst>
                                  <p:iterate type="lt">
                                    <p:tmPct val="0"/>
                                  </p:iterate>
                                  <p:childTnLst>
                                    <p:animMotion origin="layout" path="M -0.96736 0.39838 L -0.96736 0.39838 " pathEditMode="fixed" rAng="0" ptsTypes="AA">
                                      <p:cBhvr>
                                        <p:cTn id="134" dur="10" fill="hold"/>
                                        <p:tgtEl>
                                          <p:spTgt spid="438335">
                                            <p:bg/>
                                          </p:spTgt>
                                        </p:tgtEl>
                                        <p:attrNameLst>
                                          <p:attrName>ppt_x</p:attrName>
                                          <p:attrName>ppt_y</p:attrName>
                                        </p:attrNameLst>
                                      </p:cBhvr>
                                      <p:rCtr x="0" y="0"/>
                                    </p:animMotion>
                                  </p:childTnLst>
                                </p:cTn>
                              </p:par>
                              <p:par>
                                <p:cTn id="135" presetID="42" presetClass="path" presetSubtype="0" fill="hold" grpId="1" nodeType="withEffect">
                                  <p:stCondLst>
                                    <p:cond delay="0"/>
                                  </p:stCondLst>
                                  <p:iterate type="lt">
                                    <p:tmPct val="0"/>
                                  </p:iterate>
                                  <p:childTnLst>
                                    <p:animMotion origin="layout" path="M -0.96736 0.39817 L -0.96736 0.39817 " pathEditMode="fixed" rAng="0" ptsTypes="AA">
                                      <p:cBhvr>
                                        <p:cTn id="136" dur="10" fill="hold"/>
                                        <p:tgtEl>
                                          <p:spTgt spid="438335">
                                            <p:txEl>
                                              <p:pRg st="0" end="0"/>
                                            </p:txEl>
                                          </p:spTgt>
                                        </p:tgtEl>
                                        <p:attrNameLst>
                                          <p:attrName>ppt_x</p:attrName>
                                          <p:attrName>ppt_y</p:attrName>
                                        </p:attrNameLst>
                                      </p:cBhvr>
                                      <p:rCtr x="0" y="0"/>
                                    </p:animMotion>
                                  </p:childTnLst>
                                </p:cTn>
                              </p:par>
                              <p:par>
                                <p:cTn id="137" presetID="1" presetClass="exit" presetSubtype="0" fill="hold" grpId="2" nodeType="withEffect">
                                  <p:stCondLst>
                                    <p:cond delay="0"/>
                                  </p:stCondLst>
                                  <p:childTnLst>
                                    <p:set>
                                      <p:cBhvr>
                                        <p:cTn id="138" dur="1" fill="hold">
                                          <p:stCondLst>
                                            <p:cond delay="0"/>
                                          </p:stCondLst>
                                        </p:cTn>
                                        <p:tgtEl>
                                          <p:spTgt spid="438335">
                                            <p:txEl>
                                              <p:pRg st="0" end="0"/>
                                            </p:txEl>
                                          </p:spTgt>
                                        </p:tgtEl>
                                        <p:attrNameLst>
                                          <p:attrName>style.visibility</p:attrName>
                                        </p:attrNameLst>
                                      </p:cBhvr>
                                      <p:to>
                                        <p:strVal val="hidden"/>
                                      </p:to>
                                    </p:set>
                                  </p:childTnLst>
                                </p:cTn>
                              </p:par>
                              <p:par>
                                <p:cTn id="139" presetID="1" presetClass="exit" presetSubtype="0" fill="hold" grpId="2" nodeType="withEffect">
                                  <p:stCondLst>
                                    <p:cond delay="0"/>
                                  </p:stCondLst>
                                  <p:childTnLst>
                                    <p:set>
                                      <p:cBhvr>
                                        <p:cTn id="140" dur="1" fill="hold">
                                          <p:stCondLst>
                                            <p:cond delay="0"/>
                                          </p:stCondLst>
                                        </p:cTn>
                                        <p:tgtEl>
                                          <p:spTgt spid="438335">
                                            <p:bg/>
                                          </p:spTgt>
                                        </p:tgtEl>
                                        <p:attrNameLst>
                                          <p:attrName>style.visibility</p:attrName>
                                        </p:attrNameLst>
                                      </p:cBhvr>
                                      <p:to>
                                        <p:strVal val="hidden"/>
                                      </p:to>
                                    </p:set>
                                  </p:childTnLst>
                                </p:cTn>
                              </p:par>
                            </p:childTnLst>
                          </p:cTn>
                        </p:par>
                        <p:par>
                          <p:cTn id="141" fill="hold" nodeType="afterGroup">
                            <p:stCondLst>
                              <p:cond delay="10"/>
                            </p:stCondLst>
                            <p:childTnLst>
                              <p:par>
                                <p:cTn id="142" presetID="12" presetClass="exit" presetSubtype="1" fill="hold" nodeType="afterEffect">
                                  <p:stCondLst>
                                    <p:cond delay="0"/>
                                  </p:stCondLst>
                                  <p:childTnLst>
                                    <p:animEffect transition="out" filter="slide(fromTop)">
                                      <p:cBhvr>
                                        <p:cTn id="143" dur="1000"/>
                                        <p:tgtEl>
                                          <p:spTgt spid="438332"/>
                                        </p:tgtEl>
                                      </p:cBhvr>
                                    </p:animEffect>
                                    <p:set>
                                      <p:cBhvr>
                                        <p:cTn id="144" dur="1" fill="hold">
                                          <p:stCondLst>
                                            <p:cond delay="999"/>
                                          </p:stCondLst>
                                        </p:cTn>
                                        <p:tgtEl>
                                          <p:spTgt spid="438332"/>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38331"/>
                                        </p:tgtEl>
                                      </p:cBhvr>
                                    </p:animEffect>
                                    <p:set>
                                      <p:cBhvr>
                                        <p:cTn id="147" dur="1" fill="hold">
                                          <p:stCondLst>
                                            <p:cond delay="499"/>
                                          </p:stCondLst>
                                        </p:cTn>
                                        <p:tgtEl>
                                          <p:spTgt spid="438331"/>
                                        </p:tgtEl>
                                        <p:attrNameLst>
                                          <p:attrName>style.visibility</p:attrName>
                                        </p:attrNameLst>
                                      </p:cBhvr>
                                      <p:to>
                                        <p:strVal val="hidden"/>
                                      </p:to>
                                    </p:set>
                                  </p:childTnLst>
                                </p:cTn>
                              </p:par>
                            </p:childTnLst>
                          </p:cTn>
                        </p:par>
                        <p:par>
                          <p:cTn id="148" fill="hold" nodeType="afterGroup">
                            <p:stCondLst>
                              <p:cond delay="1010"/>
                            </p:stCondLst>
                            <p:childTnLst>
                              <p:par>
                                <p:cTn id="149" presetID="10" presetClass="entr" presetSubtype="0" fill="hold" grpId="5" nodeType="afterEffect">
                                  <p:stCondLst>
                                    <p:cond delay="490"/>
                                  </p:stCondLst>
                                  <p:childTnLst>
                                    <p:set>
                                      <p:cBhvr>
                                        <p:cTn id="150" dur="1" fill="hold">
                                          <p:stCondLst>
                                            <p:cond delay="0"/>
                                          </p:stCondLst>
                                        </p:cTn>
                                        <p:tgtEl>
                                          <p:spTgt spid="438335">
                                            <p:bg/>
                                          </p:spTgt>
                                        </p:tgtEl>
                                        <p:attrNameLst>
                                          <p:attrName>style.visibility</p:attrName>
                                        </p:attrNameLst>
                                      </p:cBhvr>
                                      <p:to>
                                        <p:strVal val="visible"/>
                                      </p:to>
                                    </p:set>
                                    <p:animEffect transition="in" filter="fade">
                                      <p:cBhvr>
                                        <p:cTn id="151" dur="500"/>
                                        <p:tgtEl>
                                          <p:spTgt spid="438335">
                                            <p:bg/>
                                          </p:spTgt>
                                        </p:tgtEl>
                                      </p:cBhvr>
                                    </p:animEffect>
                                  </p:childTnLst>
                                </p:cTn>
                              </p:par>
                            </p:childTnLst>
                          </p:cTn>
                        </p:par>
                        <p:par>
                          <p:cTn id="152" fill="hold" nodeType="afterGroup">
                            <p:stCondLst>
                              <p:cond delay="2000"/>
                            </p:stCondLst>
                            <p:childTnLst>
                              <p:par>
                                <p:cTn id="153" presetID="10" presetClass="entr" presetSubtype="0" fill="hold" grpId="4" nodeType="afterEffect">
                                  <p:stCondLst>
                                    <p:cond delay="0"/>
                                  </p:stCondLst>
                                  <p:iterate type="lt">
                                    <p:tmPct val="0"/>
                                  </p:iterate>
                                  <p:childTnLst>
                                    <p:set>
                                      <p:cBhvr>
                                        <p:cTn id="154" dur="1" fill="hold">
                                          <p:stCondLst>
                                            <p:cond delay="0"/>
                                          </p:stCondLst>
                                        </p:cTn>
                                        <p:tgtEl>
                                          <p:spTgt spid="438335">
                                            <p:txEl>
                                              <p:pRg st="0" end="0"/>
                                            </p:txEl>
                                          </p:spTgt>
                                        </p:tgtEl>
                                        <p:attrNameLst>
                                          <p:attrName>style.visibility</p:attrName>
                                        </p:attrNameLst>
                                      </p:cBhvr>
                                      <p:to>
                                        <p:strVal val="visible"/>
                                      </p:to>
                                    </p:set>
                                    <p:animEffect transition="in" filter="fade">
                                      <p:cBhvr>
                                        <p:cTn id="155" dur="500"/>
                                        <p:tgtEl>
                                          <p:spTgt spid="438335">
                                            <p:txEl>
                                              <p:pRg st="0" end="0"/>
                                            </p:txEl>
                                          </p:spTgt>
                                        </p:tgtEl>
                                      </p:cBhvr>
                                    </p:animEffect>
                                  </p:childTnLst>
                                </p:cTn>
                              </p:par>
                            </p:childTnLst>
                          </p:cTn>
                        </p:par>
                        <p:par>
                          <p:cTn id="156" fill="hold" nodeType="afterGroup">
                            <p:stCondLst>
                              <p:cond delay="2500"/>
                            </p:stCondLst>
                            <p:childTnLst>
                              <p:par>
                                <p:cTn id="157" presetID="27" presetClass="entr" presetSubtype="0" fill="hold" grpId="3" nodeType="afterEffect">
                                  <p:stCondLst>
                                    <p:cond delay="0"/>
                                  </p:stCondLst>
                                  <p:iterate type="lt">
                                    <p:tmPct val="50000"/>
                                  </p:iterate>
                                  <p:childTnLst>
                                    <p:set>
                                      <p:cBhvr>
                                        <p:cTn id="158"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59"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60"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61" dur="80"/>
                                        <p:tgtEl>
                                          <p:spTgt spid="438335">
                                            <p:txEl>
                                              <p:pRg st="0" end="0"/>
                                            </p:txEl>
                                          </p:spTgt>
                                        </p:tgtEl>
                                        <p:attrNameLst>
                                          <p:attrName>fill.type</p:attrName>
                                        </p:attrNameLst>
                                      </p:cBhvr>
                                      <p:to>
                                        <p:strVal val="solid"/>
                                      </p:to>
                                    </p:set>
                                  </p:childTnLst>
                                </p:cTn>
                              </p:par>
                            </p:childTnLst>
                          </p:cTn>
                        </p:par>
                        <p:par>
                          <p:cTn id="162" fill="hold" nodeType="afterGroup">
                            <p:stCondLst>
                              <p:cond delay="4460"/>
                            </p:stCondLst>
                            <p:childTnLst>
                              <p:par>
                                <p:cTn id="163" presetID="10" presetClass="exit" presetSubtype="0" fill="hold" grpId="0" nodeType="afterEffect">
                                  <p:stCondLst>
                                    <p:cond delay="3040"/>
                                  </p:stCondLst>
                                  <p:iterate type="lt">
                                    <p:tmPct val="0"/>
                                  </p:iterate>
                                  <p:childTnLst>
                                    <p:animEffect transition="out" filter="fade">
                                      <p:cBhvr>
                                        <p:cTn id="164" dur="500"/>
                                        <p:tgtEl>
                                          <p:spTgt spid="438335">
                                            <p:txEl>
                                              <p:pRg st="0" end="0"/>
                                            </p:txEl>
                                          </p:spTgt>
                                        </p:tgtEl>
                                      </p:cBhvr>
                                    </p:animEffect>
                                    <p:set>
                                      <p:cBhvr>
                                        <p:cTn id="165" dur="1" fill="hold">
                                          <p:stCondLst>
                                            <p:cond delay="499"/>
                                          </p:stCondLst>
                                        </p:cTn>
                                        <p:tgtEl>
                                          <p:spTgt spid="438335">
                                            <p:txEl>
                                              <p:pRg st="0" end="0"/>
                                            </p:txEl>
                                          </p:spTgt>
                                        </p:tgtEl>
                                        <p:attrNameLst>
                                          <p:attrName>style.visibility</p:attrName>
                                        </p:attrNameLst>
                                      </p:cBhvr>
                                      <p:to>
                                        <p:strVal val="hidden"/>
                                      </p:to>
                                    </p:set>
                                  </p:childTnLst>
                                </p:cTn>
                              </p:par>
                            </p:childTnLst>
                          </p:cTn>
                        </p:par>
                        <p:par>
                          <p:cTn id="166" fill="hold" nodeType="afterGroup">
                            <p:stCondLst>
                              <p:cond delay="8000"/>
                            </p:stCondLst>
                            <p:childTnLst>
                              <p:par>
                                <p:cTn id="167" presetID="10" presetClass="exit" presetSubtype="0" fill="hold" grpId="0" nodeType="afterEffect">
                                  <p:stCondLst>
                                    <p:cond delay="0"/>
                                  </p:stCondLst>
                                  <p:iterate type="lt">
                                    <p:tmPct val="0"/>
                                  </p:iterate>
                                  <p:childTnLst>
                                    <p:animEffect transition="out" filter="fade">
                                      <p:cBhvr>
                                        <p:cTn id="168" dur="500"/>
                                        <p:tgtEl>
                                          <p:spTgt spid="438335">
                                            <p:bg/>
                                          </p:spTgt>
                                        </p:tgtEl>
                                      </p:cBhvr>
                                    </p:animEffect>
                                    <p:set>
                                      <p:cBhvr>
                                        <p:cTn id="169"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438331"/>
                  </p:tgtEl>
                </p:cond>
              </p:nextCondLst>
            </p:seq>
            <p:seq concurrent="1" nextAc="seek">
              <p:cTn id="170" restart="whenNotActive" fill="hold" evtFilter="cancelBubble" nodeType="interactiveSeq">
                <p:stCondLst>
                  <p:cond evt="onClick" delay="0">
                    <p:tgtEl>
                      <p:spTgt spid="438336"/>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3" presetClass="entr" presetSubtype="0" fill="hold" grpId="1" nodeType="clickEffect">
                                  <p:stCondLst>
                                    <p:cond delay="0"/>
                                  </p:stCondLst>
                                  <p:childTnLst>
                                    <p:set>
                                      <p:cBhvr>
                                        <p:cTn id="174" dur="1" fill="hold">
                                          <p:stCondLst>
                                            <p:cond delay="0"/>
                                          </p:stCondLst>
                                        </p:cTn>
                                        <p:tgtEl>
                                          <p:spTgt spid="438286"/>
                                        </p:tgtEl>
                                        <p:attrNameLst>
                                          <p:attrName>style.visibility</p:attrName>
                                        </p:attrNameLst>
                                      </p:cBhvr>
                                      <p:to>
                                        <p:strVal val="visible"/>
                                      </p:to>
                                    </p:set>
                                  </p:childTnLst>
                                </p:cTn>
                              </p:par>
                              <p:par>
                                <p:cTn id="175" presetID="3" presetClass="exit" presetSubtype="0" fill="hold" grpId="2" nodeType="withEffect">
                                  <p:stCondLst>
                                    <p:cond delay="0"/>
                                  </p:stCondLst>
                                  <p:childTnLst>
                                    <p:set>
                                      <p:cBhvr>
                                        <p:cTn id="176" dur="1" fill="hold">
                                          <p:stCondLst>
                                            <p:cond delay="0"/>
                                          </p:stCondLst>
                                        </p:cTn>
                                        <p:tgtEl>
                                          <p:spTgt spid="438287"/>
                                        </p:tgtEl>
                                        <p:attrNameLst>
                                          <p:attrName>style.visibility</p:attrName>
                                        </p:attrNameLst>
                                      </p:cBhvr>
                                      <p:to>
                                        <p:strVal val="hidden"/>
                                      </p:to>
                                    </p:set>
                                  </p:childTnLst>
                                </p:cTn>
                              </p:par>
                              <p:par>
                                <p:cTn id="177" presetID="3" presetClass="exit" presetSubtype="0" fill="hold" grpId="1" nodeType="withEffect">
                                  <p:stCondLst>
                                    <p:cond delay="0"/>
                                  </p:stCondLst>
                                  <p:childTnLst>
                                    <p:set>
                                      <p:cBhvr>
                                        <p:cTn id="178" dur="1" fill="hold">
                                          <p:stCondLst>
                                            <p:cond delay="0"/>
                                          </p:stCondLst>
                                        </p:cTn>
                                        <p:tgtEl>
                                          <p:spTgt spid="438288"/>
                                        </p:tgtEl>
                                        <p:attrNameLst>
                                          <p:attrName>style.visibility</p:attrName>
                                        </p:attrNameLst>
                                      </p:cBhvr>
                                      <p:to>
                                        <p:strVal val="hidden"/>
                                      </p:to>
                                    </p:set>
                                  </p:childTnLst>
                                </p:cTn>
                              </p:par>
                              <p:par>
                                <p:cTn id="179" presetID="3" presetClass="exit" presetSubtype="0" fill="hold" grpId="1" nodeType="withEffect">
                                  <p:stCondLst>
                                    <p:cond delay="0"/>
                                  </p:stCondLst>
                                  <p:childTnLst>
                                    <p:set>
                                      <p:cBhvr>
                                        <p:cTn id="180" dur="1" fill="hold">
                                          <p:stCondLst>
                                            <p:cond delay="0"/>
                                          </p:stCondLst>
                                        </p:cTn>
                                        <p:tgtEl>
                                          <p:spTgt spid="438283"/>
                                        </p:tgtEl>
                                        <p:attrNameLst>
                                          <p:attrName>style.visibility</p:attrName>
                                        </p:attrNameLst>
                                      </p:cBhvr>
                                      <p:to>
                                        <p:strVal val="hidden"/>
                                      </p:to>
                                    </p:set>
                                  </p:childTnLst>
                                </p:cTn>
                              </p:par>
                              <p:par>
                                <p:cTn id="181" presetID="3" presetClass="exit" presetSubtype="0" fill="hold" grpId="1" nodeType="withEffect">
                                  <p:stCondLst>
                                    <p:cond delay="0"/>
                                  </p:stCondLst>
                                  <p:childTnLst>
                                    <p:set>
                                      <p:cBhvr>
                                        <p:cTn id="182" dur="1" fill="hold">
                                          <p:stCondLst>
                                            <p:cond delay="0"/>
                                          </p:stCondLst>
                                        </p:cTn>
                                        <p:tgtEl>
                                          <p:spTgt spid="438284"/>
                                        </p:tgtEl>
                                        <p:attrNameLst>
                                          <p:attrName>style.visibility</p:attrName>
                                        </p:attrNameLst>
                                      </p:cBhvr>
                                      <p:to>
                                        <p:strVal val="hidden"/>
                                      </p:to>
                                    </p:set>
                                  </p:childTnLst>
                                </p:cTn>
                              </p:par>
                              <p:par>
                                <p:cTn id="183" presetID="3" presetClass="exit" presetSubtype="0" fill="hold" grpId="1" nodeType="withEffect">
                                  <p:stCondLst>
                                    <p:cond delay="0"/>
                                  </p:stCondLst>
                                  <p:childTnLst>
                                    <p:set>
                                      <p:cBhvr>
                                        <p:cTn id="184"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childTnLst>
        </p:cTn>
      </p:par>
    </p:tnLst>
    <p:bldLst>
      <p:bldP spid="438275" grpId="0" animBg="1"/>
      <p:bldP spid="438276" grpId="0" animBg="1"/>
      <p:bldP spid="438277"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a:picLocks/>
          </p:cNvPicPr>
          <p:nvPr/>
        </p:nvPicPr>
        <p:blipFill>
          <a:blip r:embed="rId6">
            <a:extLst>
              <a:ext uri="{28A0092B-C50C-407E-A947-70E740481C1C}">
                <a14:useLocalDpi xmlns:a14="http://schemas.microsoft.com/office/drawing/2010/main" val="0"/>
              </a:ext>
            </a:extLst>
          </a:blip>
          <a:stretch>
            <a:fillRect/>
          </a:stretch>
        </p:blipFill>
        <p:spPr>
          <a:xfrm>
            <a:off x="786384" y="1417320"/>
            <a:ext cx="7598664" cy="4187952"/>
          </a:xfrm>
          <a:prstGeom prst="rect">
            <a:avLst/>
          </a:prstGeom>
        </p:spPr>
      </p:pic>
      <p:sp>
        <p:nvSpPr>
          <p:cNvPr id="438274" name="Oval 2"/>
          <p:cNvSpPr>
            <a:spLocks noChangeArrowheads="1"/>
          </p:cNvSpPr>
          <p:nvPr/>
        </p:nvSpPr>
        <p:spPr bwMode="auto">
          <a:xfrm>
            <a:off x="8537575" y="6302375"/>
            <a:ext cx="457200" cy="457200"/>
          </a:xfrm>
          <a:prstGeom prst="ellipse">
            <a:avLst/>
          </a:prstGeom>
          <a:gradFill rotWithShape="1">
            <a:gsLst>
              <a:gs pos="0">
                <a:srgbClr val="FF0000">
                  <a:alpha val="50000"/>
                </a:srgbClr>
              </a:gs>
              <a:gs pos="100000">
                <a:srgbClr val="FF0000">
                  <a:gamma/>
                  <a:shade val="6275"/>
                  <a:invGamma/>
                </a:srgbClr>
              </a:gs>
            </a:gsLst>
            <a:path path="shape">
              <a:fillToRect l="50000" t="50000" r="50000" b="50000"/>
            </a:path>
          </a:gradFill>
          <a:ln w="254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75" name="Rectangle 3" descr="Small grid">
            <a:hlinkClick r:id="" action="ppaction://macro?name=Score_1"/>
          </p:cNvPr>
          <p:cNvSpPr>
            <a:spLocks noChangeAspect="1" noChangeArrowheads="1"/>
          </p:cNvSpPr>
          <p:nvPr/>
        </p:nvSpPr>
        <p:spPr bwMode="auto">
          <a:xfrm>
            <a:off x="3654425" y="152876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16</a:t>
            </a:r>
          </a:p>
        </p:txBody>
      </p:sp>
      <p:sp>
        <p:nvSpPr>
          <p:cNvPr id="438276" name="Rectangle 4" descr="Small grid">
            <a:hlinkClick r:id="" action="ppaction://macro?name=Score_2"/>
          </p:cNvPr>
          <p:cNvSpPr>
            <a:spLocks noChangeAspect="1" noChangeArrowheads="1"/>
          </p:cNvSpPr>
          <p:nvPr/>
        </p:nvSpPr>
        <p:spPr bwMode="auto">
          <a:xfrm>
            <a:off x="3654425" y="25638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14</a:t>
            </a:r>
          </a:p>
        </p:txBody>
      </p:sp>
      <p:sp>
        <p:nvSpPr>
          <p:cNvPr id="438277" name="Rectangle 5" descr="Small grid">
            <a:hlinkClick r:id="" action="ppaction://macro?name=Score_3"/>
          </p:cNvPr>
          <p:cNvSpPr>
            <a:spLocks noChangeAspect="1" noChangeArrowheads="1"/>
          </p:cNvSpPr>
          <p:nvPr/>
        </p:nvSpPr>
        <p:spPr bwMode="auto">
          <a:xfrm>
            <a:off x="3654425" y="3592513"/>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10</a:t>
            </a:r>
          </a:p>
        </p:txBody>
      </p:sp>
      <p:sp>
        <p:nvSpPr>
          <p:cNvPr id="438278" name="Rectangle 6" descr="Small grid">
            <a:hlinkClick r:id="" action="ppaction://macro?name=Score_4"/>
          </p:cNvPr>
          <p:cNvSpPr>
            <a:spLocks noChangeAspect="1" noChangeArrowheads="1"/>
          </p:cNvSpPr>
          <p:nvPr/>
        </p:nvSpPr>
        <p:spPr bwMode="auto">
          <a:xfrm>
            <a:off x="3654425" y="4630738"/>
            <a:ext cx="817563" cy="831850"/>
          </a:xfrm>
          <a:prstGeom prst="rect">
            <a:avLst/>
          </a:prstGeom>
          <a:pattFill prst="smGrid">
            <a:fgClr>
              <a:srgbClr val="440000"/>
            </a:fgClr>
            <a:bgClr>
              <a:srgbClr val="C01818"/>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solidFill>
                  <a:schemeClr val="bg1"/>
                </a:solidFill>
                <a:effectLst>
                  <a:outerShdw blurRad="38100" dist="38100" dir="2700000" algn="tl">
                    <a:srgbClr val="000000"/>
                  </a:outerShdw>
                </a:effectLst>
                <a:latin typeface="Impact" pitchFamily="34" charset="0"/>
              </a:rPr>
              <a:t>11</a:t>
            </a:r>
          </a:p>
        </p:txBody>
      </p:sp>
      <p:sp>
        <p:nvSpPr>
          <p:cNvPr id="438283" name="WordArt 11"/>
          <p:cNvSpPr>
            <a:spLocks noChangeArrowheads="1" noChangeShapeType="1" noTextEdit="1"/>
          </p:cNvSpPr>
          <p:nvPr/>
        </p:nvSpPr>
        <p:spPr bwMode="auto">
          <a:xfrm>
            <a:off x="7613650"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4" name="WordArt 12"/>
          <p:cNvSpPr>
            <a:spLocks noChangeArrowheads="1" noChangeShapeType="1" noTextEdit="1"/>
          </p:cNvSpPr>
          <p:nvPr/>
        </p:nvSpPr>
        <p:spPr bwMode="auto">
          <a:xfrm>
            <a:off x="8086725" y="171450"/>
            <a:ext cx="423863"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5" name="WordArt 13"/>
          <p:cNvSpPr>
            <a:spLocks noChangeArrowheads="1" noChangeShapeType="1" noTextEdit="1"/>
          </p:cNvSpPr>
          <p:nvPr/>
        </p:nvSpPr>
        <p:spPr bwMode="auto">
          <a:xfrm>
            <a:off x="8561388" y="171450"/>
            <a:ext cx="423862" cy="328613"/>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19050">
                  <a:solidFill>
                    <a:srgbClr val="000000"/>
                  </a:solidFill>
                  <a:miter lim="800000"/>
                  <a:headEnd/>
                  <a:tailEnd/>
                </a:ln>
                <a:solidFill>
                  <a:srgbClr val="FF0000">
                    <a:alpha val="85001"/>
                  </a:srgbClr>
                </a:solidFill>
                <a:effectLst/>
                <a:latin typeface="Arial Black"/>
              </a:rPr>
              <a:t>X</a:t>
            </a:r>
          </a:p>
        </p:txBody>
      </p:sp>
      <p:sp>
        <p:nvSpPr>
          <p:cNvPr id="438286" name="WordArt 14"/>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7" name="WordArt 15"/>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8" name="WordArt 16"/>
          <p:cNvSpPr>
            <a:spLocks noChangeAspect="1" noChangeArrowheads="1" noChangeShapeType="1" noTextEdit="1"/>
          </p:cNvSpPr>
          <p:nvPr/>
        </p:nvSpPr>
        <p:spPr bwMode="auto">
          <a:xfrm>
            <a:off x="8591550" y="6400800"/>
            <a:ext cx="338138" cy="261938"/>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25400">
                  <a:solidFill>
                    <a:schemeClr val="tx1"/>
                  </a:solidFill>
                  <a:miter lim="800000"/>
                  <a:headEnd/>
                  <a:tailEnd/>
                </a:ln>
                <a:solidFill>
                  <a:srgbClr val="FF0000">
                    <a:alpha val="34000"/>
                  </a:srgbClr>
                </a:solidFill>
                <a:effectLst/>
                <a:latin typeface="Arial Black"/>
              </a:rPr>
              <a:t>X</a:t>
            </a:r>
          </a:p>
        </p:txBody>
      </p:sp>
      <p:sp>
        <p:nvSpPr>
          <p:cNvPr id="438289" name="Rectangle 17" descr="Small grid"/>
          <p:cNvSpPr>
            <a:spLocks noChangeArrowheads="1"/>
          </p:cNvSpPr>
          <p:nvPr/>
        </p:nvSpPr>
        <p:spPr bwMode="auto">
          <a:xfrm>
            <a:off x="898525" y="152876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TV shows</a:t>
            </a:r>
          </a:p>
        </p:txBody>
      </p:sp>
      <p:sp>
        <p:nvSpPr>
          <p:cNvPr id="438290" name="Rectangle 18" descr="Small grid"/>
          <p:cNvSpPr>
            <a:spLocks noChangeAspect="1" noChangeArrowheads="1"/>
          </p:cNvSpPr>
          <p:nvPr/>
        </p:nvSpPr>
        <p:spPr bwMode="auto">
          <a:xfrm>
            <a:off x="898525" y="25638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Movies</a:t>
            </a:r>
          </a:p>
        </p:txBody>
      </p:sp>
      <p:sp>
        <p:nvSpPr>
          <p:cNvPr id="438291" name="Rectangle 19" descr="Small grid"/>
          <p:cNvSpPr>
            <a:spLocks noChangeAspect="1" noChangeArrowheads="1"/>
          </p:cNvSpPr>
          <p:nvPr/>
        </p:nvSpPr>
        <p:spPr bwMode="auto">
          <a:xfrm>
            <a:off x="898525" y="3592513"/>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solidFill>
                  <a:schemeClr val="bg1"/>
                </a:solidFill>
                <a:effectLst/>
                <a:latin typeface="Impact" pitchFamily="34" charset="0"/>
              </a:rPr>
              <a:t>Friends</a:t>
            </a:r>
          </a:p>
        </p:txBody>
      </p:sp>
      <p:sp>
        <p:nvSpPr>
          <p:cNvPr id="438292" name="Rectangle 20" descr="Small grid"/>
          <p:cNvSpPr>
            <a:spLocks noChangeAspect="1" noChangeArrowheads="1"/>
          </p:cNvSpPr>
          <p:nvPr/>
        </p:nvSpPr>
        <p:spPr bwMode="auto">
          <a:xfrm>
            <a:off x="898525" y="4630738"/>
            <a:ext cx="2755900" cy="831850"/>
          </a:xfrm>
          <a:prstGeom prst="rect">
            <a:avLst/>
          </a:prstGeom>
          <a:pattFill prst="smGrid">
            <a:fgClr>
              <a:srgbClr val="333333"/>
            </a:fgClr>
            <a:bgClr>
              <a:schemeClr val="tx1"/>
            </a:bgClr>
          </a:pattFill>
          <a:ln w="508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300" dirty="0">
                <a:solidFill>
                  <a:schemeClr val="bg1"/>
                </a:solidFill>
                <a:effectLst/>
                <a:latin typeface="Impact" pitchFamily="34" charset="0"/>
              </a:rPr>
              <a:t>Music Videos</a:t>
            </a:r>
          </a:p>
        </p:txBody>
      </p:sp>
      <p:pic>
        <p:nvPicPr>
          <p:cNvPr id="438297" name="Picture 25" descr="1">
            <a:hlinkClick r:id="" action="ppaction://macro?name=Score_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2800"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298" name="Picture 26" descr="7">
            <a:hlinkClick r:id="" action="ppaction://macro?name=Score_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69938"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299" name="Picture 27" descr="6">
            <a:hlinkClick r:id="" action="ppaction://macro?name=Score_6"/>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9938"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0" name="Picture 28" descr="5">
            <a:hlinkClick r:id="" action="ppaction://macro?name=Score_5"/>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69938" y="27828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1" name="Picture 29" descr="4">
            <a:hlinkClick r:id="" action="ppaction://macro?name=Score_4"/>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02800"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2" name="Picture 30" descr="3">
            <a:hlinkClick r:id="" action="ppaction://macro?name=Score_3"/>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02800" y="4857750"/>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3" name="Picture 31" descr="2">
            <a:hlinkClick r:id="" action="ppaction://macro?name=Score_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02800" y="3824288"/>
            <a:ext cx="3705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438304" name="Picture 32" descr="8">
            <a:hlinkClick r:id="" action="ppaction://macro?name=Score_8"/>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69938" y="5895975"/>
            <a:ext cx="3705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05" name="Group 33"/>
          <p:cNvGrpSpPr>
            <a:grpSpLocks/>
          </p:cNvGrpSpPr>
          <p:nvPr/>
        </p:nvGrpSpPr>
        <p:grpSpPr bwMode="auto">
          <a:xfrm>
            <a:off x="9836150" y="-57150"/>
            <a:ext cx="7715250" cy="2333625"/>
            <a:chOff x="6192" y="-276"/>
            <a:chExt cx="4860" cy="1470"/>
          </a:xfrm>
        </p:grpSpPr>
        <p:grpSp>
          <p:nvGrpSpPr>
            <p:cNvPr id="438306" name="Group 34"/>
            <p:cNvGrpSpPr>
              <a:grpSpLocks/>
            </p:cNvGrpSpPr>
            <p:nvPr/>
          </p:nvGrpSpPr>
          <p:grpSpPr bwMode="auto">
            <a:xfrm>
              <a:off x="6192" y="-276"/>
              <a:ext cx="1404" cy="1470"/>
              <a:chOff x="6192" y="-276"/>
              <a:chExt cx="1404" cy="1470"/>
            </a:xfrm>
          </p:grpSpPr>
          <p:sp>
            <p:nvSpPr>
              <p:cNvPr id="438307" name="WordArt 35"/>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08" name="AutoShape 36"/>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09" name="AutoShape 37"/>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0" name="Group 38"/>
            <p:cNvGrpSpPr>
              <a:grpSpLocks/>
            </p:cNvGrpSpPr>
            <p:nvPr/>
          </p:nvGrpSpPr>
          <p:grpSpPr bwMode="auto">
            <a:xfrm>
              <a:off x="7920" y="-276"/>
              <a:ext cx="1404" cy="1470"/>
              <a:chOff x="6192" y="-276"/>
              <a:chExt cx="1404" cy="1470"/>
            </a:xfrm>
          </p:grpSpPr>
          <p:sp>
            <p:nvSpPr>
              <p:cNvPr id="438311" name="WordArt 39"/>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2" name="AutoShape 40"/>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3" name="AutoShape 41"/>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14" name="Group 42"/>
            <p:cNvGrpSpPr>
              <a:grpSpLocks/>
            </p:cNvGrpSpPr>
            <p:nvPr/>
          </p:nvGrpSpPr>
          <p:grpSpPr bwMode="auto">
            <a:xfrm>
              <a:off x="9648" y="-276"/>
              <a:ext cx="1404" cy="1470"/>
              <a:chOff x="6192" y="-276"/>
              <a:chExt cx="1404" cy="1470"/>
            </a:xfrm>
          </p:grpSpPr>
          <p:sp>
            <p:nvSpPr>
              <p:cNvPr id="438315" name="WordArt 43"/>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16" name="AutoShape 44"/>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17" name="AutoShape 45"/>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18" name="Group 46"/>
          <p:cNvGrpSpPr>
            <a:grpSpLocks/>
          </p:cNvGrpSpPr>
          <p:nvPr/>
        </p:nvGrpSpPr>
        <p:grpSpPr bwMode="auto">
          <a:xfrm>
            <a:off x="9839325" y="-57150"/>
            <a:ext cx="4972050" cy="2333625"/>
            <a:chOff x="6146" y="-2208"/>
            <a:chExt cx="3132" cy="1470"/>
          </a:xfrm>
        </p:grpSpPr>
        <p:grpSp>
          <p:nvGrpSpPr>
            <p:cNvPr id="438319" name="Group 47"/>
            <p:cNvGrpSpPr>
              <a:grpSpLocks/>
            </p:cNvGrpSpPr>
            <p:nvPr/>
          </p:nvGrpSpPr>
          <p:grpSpPr bwMode="auto">
            <a:xfrm>
              <a:off x="6146" y="-2208"/>
              <a:ext cx="1404" cy="1470"/>
              <a:chOff x="6192" y="-276"/>
              <a:chExt cx="1404" cy="1470"/>
            </a:xfrm>
          </p:grpSpPr>
          <p:sp>
            <p:nvSpPr>
              <p:cNvPr id="438320" name="WordArt 48"/>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1" name="AutoShape 49"/>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2" name="AutoShape 50"/>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8323" name="Group 51"/>
            <p:cNvGrpSpPr>
              <a:grpSpLocks/>
            </p:cNvGrpSpPr>
            <p:nvPr/>
          </p:nvGrpSpPr>
          <p:grpSpPr bwMode="auto">
            <a:xfrm>
              <a:off x="7874" y="-2208"/>
              <a:ext cx="1404" cy="1470"/>
              <a:chOff x="6192" y="-276"/>
              <a:chExt cx="1404" cy="1470"/>
            </a:xfrm>
          </p:grpSpPr>
          <p:sp>
            <p:nvSpPr>
              <p:cNvPr id="438324" name="WordArt 52"/>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5" name="AutoShape 53"/>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26" name="AutoShape 54"/>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38327" name="Group 55"/>
          <p:cNvGrpSpPr>
            <a:grpSpLocks/>
          </p:cNvGrpSpPr>
          <p:nvPr/>
        </p:nvGrpSpPr>
        <p:grpSpPr bwMode="auto">
          <a:xfrm>
            <a:off x="9836150" y="-57150"/>
            <a:ext cx="2228850" cy="2333625"/>
            <a:chOff x="6192" y="-276"/>
            <a:chExt cx="1404" cy="1470"/>
          </a:xfrm>
        </p:grpSpPr>
        <p:sp>
          <p:nvSpPr>
            <p:cNvPr id="438328" name="WordArt 56"/>
            <p:cNvSpPr>
              <a:spLocks noChangeArrowheads="1" noChangeShapeType="1" noTextEdit="1"/>
            </p:cNvSpPr>
            <p:nvPr/>
          </p:nvSpPr>
          <p:spPr bwMode="auto">
            <a:xfrm>
              <a:off x="6384" y="-48"/>
              <a:ext cx="1008" cy="1024"/>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76200">
                    <a:solidFill>
                      <a:srgbClr val="660013"/>
                    </a:solidFill>
                    <a:miter lim="800000"/>
                    <a:headEnd/>
                    <a:tailEnd/>
                  </a:ln>
                  <a:solidFill>
                    <a:srgbClr val="D80000"/>
                  </a:solidFill>
                  <a:effectLst/>
                  <a:latin typeface="Verdana"/>
                  <a:ea typeface="Verdana"/>
                  <a:cs typeface="Verdana"/>
                </a:rPr>
                <a:t>X</a:t>
              </a:r>
            </a:p>
          </p:txBody>
        </p:sp>
        <p:sp>
          <p:nvSpPr>
            <p:cNvPr id="438329" name="AutoShape 57"/>
            <p:cNvSpPr>
              <a:spLocks noChangeArrowheads="1"/>
            </p:cNvSpPr>
            <p:nvPr/>
          </p:nvSpPr>
          <p:spPr bwMode="auto">
            <a:xfrm>
              <a:off x="6192" y="-276"/>
              <a:ext cx="1404" cy="1470"/>
            </a:xfrm>
            <a:prstGeom prst="roundRect">
              <a:avLst>
                <a:gd name="adj" fmla="val 16667"/>
              </a:avLst>
            </a:prstGeom>
            <a:noFill/>
            <a:ln w="381000">
              <a:solidFill>
                <a:srgbClr val="660013"/>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0" name="AutoShape 58"/>
            <p:cNvSpPr>
              <a:spLocks noChangeArrowheads="1"/>
            </p:cNvSpPr>
            <p:nvPr/>
          </p:nvSpPr>
          <p:spPr bwMode="auto">
            <a:xfrm>
              <a:off x="6192" y="-276"/>
              <a:ext cx="1404" cy="1470"/>
            </a:xfrm>
            <a:prstGeom prst="roundRect">
              <a:avLst>
                <a:gd name="adj" fmla="val 16667"/>
              </a:avLst>
            </a:prstGeom>
            <a:noFill/>
            <a:ln w="228600">
              <a:solidFill>
                <a:srgbClr val="D8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38331" name="Picture 59" descr="begin">
            <a:hlinkClick r:id="" action="ppaction://macro?name=Begin_Round"/>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4163" y="6296025"/>
            <a:ext cx="952500" cy="47625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38332" name="Group 60"/>
          <p:cNvGrpSpPr>
            <a:grpSpLocks/>
          </p:cNvGrpSpPr>
          <p:nvPr/>
        </p:nvGrpSpPr>
        <p:grpSpPr bwMode="auto">
          <a:xfrm>
            <a:off x="9688513" y="2743216"/>
            <a:ext cx="7472362" cy="4113198"/>
            <a:chOff x="-4707" y="1776"/>
            <a:chExt cx="4707" cy="2567"/>
          </a:xfrm>
        </p:grpSpPr>
        <p:sp>
          <p:nvSpPr>
            <p:cNvPr id="438333" name="Rectangle 61"/>
            <p:cNvSpPr>
              <a:spLocks noChangeArrowheads="1"/>
            </p:cNvSpPr>
            <p:nvPr/>
          </p:nvSpPr>
          <p:spPr bwMode="auto">
            <a:xfrm>
              <a:off x="-4707" y="1776"/>
              <a:ext cx="4707" cy="2567"/>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438334" name="Picture 62"/>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032" y="1935"/>
              <a:ext cx="3363" cy="2248"/>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438336" name="Rectangle 64"/>
          <p:cNvSpPr>
            <a:spLocks noChangeArrowheads="1"/>
          </p:cNvSpPr>
          <p:nvPr/>
        </p:nvSpPr>
        <p:spPr bwMode="auto">
          <a:xfrm>
            <a:off x="7453313" y="0"/>
            <a:ext cx="1690687" cy="685800"/>
          </a:xfrm>
          <a:prstGeom prst="rect">
            <a:avLst/>
          </a:prstGeom>
          <a:solidFill>
            <a:schemeClr val="accent1">
              <a:alpha val="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8337" name="Group 65"/>
          <p:cNvGrpSpPr>
            <a:grpSpLocks/>
          </p:cNvGrpSpPr>
          <p:nvPr/>
        </p:nvGrpSpPr>
        <p:grpSpPr bwMode="auto">
          <a:xfrm>
            <a:off x="6394450" y="6324600"/>
            <a:ext cx="2139950" cy="533400"/>
            <a:chOff x="4028" y="3984"/>
            <a:chExt cx="1348" cy="336"/>
          </a:xfrm>
        </p:grpSpPr>
        <p:sp>
          <p:nvSpPr>
            <p:cNvPr id="438338" name="AutoShape 66">
              <a:hlinkClick r:id="" action="ppaction://noaction" highlightClick="1">
                <a:snd r:embed="rId17" name="cheering1.wav"/>
              </a:hlinkClick>
            </p:cNvPr>
            <p:cNvSpPr>
              <a:spLocks noChangeArrowheads="1"/>
            </p:cNvSpPr>
            <p:nvPr/>
          </p:nvSpPr>
          <p:spPr bwMode="auto">
            <a:xfrm>
              <a:off x="4536"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39" name="AutoShape 67">
              <a:hlinkClick r:id="" action="ppaction://noaction" highlightClick="1">
                <a:snd r:embed="rId18" name="tpirhorns.wav"/>
              </a:hlinkClick>
            </p:cNvPr>
            <p:cNvSpPr>
              <a:spLocks noChangeArrowheads="1"/>
            </p:cNvSpPr>
            <p:nvPr/>
          </p:nvSpPr>
          <p:spPr bwMode="auto">
            <a:xfrm>
              <a:off x="4269"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0" name="AutoShape 68">
              <a:hlinkClick r:id="" action="ppaction://noaction" highlightClick="1" endSnd="1"/>
            </p:cNvPr>
            <p:cNvSpPr>
              <a:spLocks noChangeArrowheads="1"/>
            </p:cNvSpPr>
            <p:nvPr/>
          </p:nvSpPr>
          <p:spPr bwMode="auto">
            <a:xfrm>
              <a:off x="5050" y="3984"/>
              <a:ext cx="230" cy="230"/>
            </a:xfrm>
            <a:prstGeom prst="actionButtonSound">
              <a:avLst/>
            </a:prstGeom>
            <a:solidFill>
              <a:srgbClr val="F6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1" name="Text Box 69"/>
            <p:cNvSpPr txBox="1">
              <a:spLocks noChangeArrowheads="1"/>
            </p:cNvSpPr>
            <p:nvPr/>
          </p:nvSpPr>
          <p:spPr bwMode="auto">
            <a:xfrm>
              <a:off x="450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Cheer</a:t>
              </a:r>
            </a:p>
          </p:txBody>
        </p:sp>
        <p:sp>
          <p:nvSpPr>
            <p:cNvPr id="438342" name="Text Box 70"/>
            <p:cNvSpPr txBox="1">
              <a:spLocks noChangeArrowheads="1"/>
            </p:cNvSpPr>
            <p:nvPr/>
          </p:nvSpPr>
          <p:spPr bwMode="auto">
            <a:xfrm>
              <a:off x="5007" y="4185"/>
              <a:ext cx="369"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Silence</a:t>
              </a:r>
            </a:p>
          </p:txBody>
        </p:sp>
        <p:sp>
          <p:nvSpPr>
            <p:cNvPr id="438343" name="Text Box 71"/>
            <p:cNvSpPr txBox="1">
              <a:spLocks noChangeArrowheads="1"/>
            </p:cNvSpPr>
            <p:nvPr/>
          </p:nvSpPr>
          <p:spPr bwMode="auto">
            <a:xfrm>
              <a:off x="4253"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Lose</a:t>
              </a:r>
            </a:p>
          </p:txBody>
        </p:sp>
        <p:sp>
          <p:nvSpPr>
            <p:cNvPr id="438344" name="AutoShape 72">
              <a:hlinkClick r:id="" action="ppaction://noaction" highlightClick="1">
                <a:snd r:embed="rId19" name="TV Theme -  Family Feud short.wav"/>
              </a:hlinkClick>
            </p:cNvPr>
            <p:cNvSpPr>
              <a:spLocks noChangeArrowheads="1"/>
            </p:cNvSpPr>
            <p:nvPr/>
          </p:nvSpPr>
          <p:spPr bwMode="auto">
            <a:xfrm>
              <a:off x="4029" y="3984"/>
              <a:ext cx="230" cy="230"/>
            </a:xfrm>
            <a:prstGeom prst="actionButtonSound">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5" name="Text Box 73"/>
            <p:cNvSpPr txBox="1">
              <a:spLocks noChangeArrowheads="1"/>
            </p:cNvSpPr>
            <p:nvPr/>
          </p:nvSpPr>
          <p:spPr bwMode="auto">
            <a:xfrm>
              <a:off x="4028"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Win</a:t>
              </a:r>
            </a:p>
          </p:txBody>
        </p:sp>
        <p:sp>
          <p:nvSpPr>
            <p:cNvPr id="438346" name="AutoShape 74">
              <a:hlinkClick r:id="" action="ppaction://noaction" highlightClick="1">
                <a:snd r:embed="rId20" name="boo3.wav"/>
              </a:hlinkClick>
            </p:cNvPr>
            <p:cNvSpPr>
              <a:spLocks noChangeArrowheads="1"/>
            </p:cNvSpPr>
            <p:nvPr/>
          </p:nvSpPr>
          <p:spPr bwMode="auto">
            <a:xfrm>
              <a:off x="4776" y="3984"/>
              <a:ext cx="230" cy="230"/>
            </a:xfrm>
            <a:prstGeom prst="actionButtonSound">
              <a:avLst/>
            </a:prstGeom>
            <a:solidFill>
              <a:srgbClr val="C0C0C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347" name="Text Box 75"/>
            <p:cNvSpPr txBox="1">
              <a:spLocks noChangeArrowheads="1"/>
            </p:cNvSpPr>
            <p:nvPr/>
          </p:nvSpPr>
          <p:spPr bwMode="auto">
            <a:xfrm>
              <a:off x="4771" y="4185"/>
              <a:ext cx="288" cy="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a:effectLst>
                    <a:outerShdw blurRad="38100" dist="38100" dir="2700000" algn="tl">
                      <a:srgbClr val="FFFFFF"/>
                    </a:outerShdw>
                  </a:effectLst>
                </a:rPr>
                <a:t>Boo</a:t>
              </a:r>
            </a:p>
          </p:txBody>
        </p:sp>
      </p:grpSp>
      <p:sp>
        <p:nvSpPr>
          <p:cNvPr id="438348" name="Text Box 76"/>
          <p:cNvSpPr txBox="1">
            <a:spLocks noChangeArrowheads="1"/>
          </p:cNvSpPr>
          <p:nvPr/>
        </p:nvSpPr>
        <p:spPr bwMode="auto">
          <a:xfrm>
            <a:off x="152400" y="106363"/>
            <a:ext cx="1997075"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chemeClr val="bg1"/>
                </a:solidFill>
                <a:effectLst>
                  <a:outerShdw blurRad="38100" dist="38100" dir="2700000" algn="tl">
                    <a:srgbClr val="000000"/>
                  </a:outerShdw>
                </a:effectLst>
                <a:latin typeface="Swis721 Hv BT" pitchFamily="34" charset="0"/>
              </a:rPr>
              <a:t>Round 4</a:t>
            </a:r>
          </a:p>
        </p:txBody>
      </p:sp>
      <p:sp>
        <p:nvSpPr>
          <p:cNvPr id="438335" name="Rectangle 63"/>
          <p:cNvSpPr>
            <a:spLocks noChangeArrowheads="1"/>
          </p:cNvSpPr>
          <p:nvPr/>
        </p:nvSpPr>
        <p:spPr bwMode="auto">
          <a:xfrm>
            <a:off x="9688513" y="-1351757"/>
            <a:ext cx="7472362" cy="4075113"/>
          </a:xfrm>
          <a:prstGeom prst="rect">
            <a:avLst/>
          </a:prstGeom>
          <a:gradFill rotWithShape="0">
            <a:gsLst>
              <a:gs pos="0">
                <a:srgbClr val="FFFFFF">
                  <a:gamma/>
                  <a:shade val="46275"/>
                  <a:invGamma/>
                </a:srgbClr>
              </a:gs>
              <a:gs pos="50000">
                <a:srgbClr val="FFFFFF">
                  <a:alpha val="70000"/>
                </a:srgbClr>
              </a:gs>
              <a:gs pos="100000">
                <a:srgbClr val="FFFFFF">
                  <a:gamma/>
                  <a:shade val="46275"/>
                  <a:invGamma/>
                </a:srgbClr>
              </a:gs>
            </a:gsLst>
            <a:lin ang="2700000" scaled="1"/>
          </a:gradFill>
          <a:ln w="381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lstStyle/>
          <a:p>
            <a:pPr algn="ctr"/>
            <a:r>
              <a:rPr lang="en-US" altLang="en-US" sz="4800" b="1" dirty="0">
                <a:effectLst>
                  <a:outerShdw blurRad="38100" dist="38100" dir="2700000" algn="tl">
                    <a:srgbClr val="C0C0C0"/>
                  </a:outerShdw>
                </a:effectLst>
              </a:rPr>
              <a:t>What are some outside influences that may spread unhealthy information about sex?</a:t>
            </a:r>
          </a:p>
        </p:txBody>
      </p:sp>
      <p:sp>
        <p:nvSpPr>
          <p:cNvPr id="70" name="TextBox 1"/>
          <p:cNvSpPr txBox="1"/>
          <p:nvPr/>
        </p:nvSpPr>
        <p:spPr>
          <a:xfrm>
            <a:off x="0" y="6611779"/>
            <a:ext cx="2999539" cy="24622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000" dirty="0">
                <a:solidFill>
                  <a:schemeClr val="bg1"/>
                </a:solidFill>
              </a:rPr>
              <a:t>© 2022 The Regents of the University of </a:t>
            </a:r>
            <a:r>
              <a:rPr lang="en-US" sz="1000" dirty="0" smtClean="0">
                <a:solidFill>
                  <a:schemeClr val="bg1"/>
                </a:solidFill>
              </a:rPr>
              <a:t>Michigan</a:t>
            </a:r>
            <a:endParaRPr lang="en-US" sz="1000" dirty="0">
              <a:solidFill>
                <a:schemeClr val="bg1"/>
              </a:solidFill>
            </a:endParaRPr>
          </a:p>
        </p:txBody>
      </p:sp>
    </p:spTree>
    <p:extLst>
      <p:ext uri="{BB962C8B-B14F-4D97-AF65-F5344CB8AC3E}">
        <p14:creationId xmlns:p14="http://schemas.microsoft.com/office/powerpoint/2010/main" val="3759549984"/>
      </p:ext>
    </p:extLst>
  </p:cSld>
  <p:clrMapOvr>
    <a:masterClrMapping/>
  </p:clrMapOvr>
  <p:transition advClick="0">
    <p:push/>
    <p:sndAc>
      <p:stSnd>
        <p:snd r:embed="rId3" name="TV Theme -  Family Feud transi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fill="hold" nodeType="withEffect">
                                  <p:stCondLst>
                                    <p:cond delay="0"/>
                                  </p:stCondLst>
                                  <p:childTnLst>
                                    <p:animMotion origin="layout" path="M -0.96736 -0.19098 L -0.96736 -0.19098 " pathEditMode="fixed" rAng="0" ptsTypes="AA">
                                      <p:cBhvr>
                                        <p:cTn id="6" dur="10" fill="hold"/>
                                        <p:tgtEl>
                                          <p:spTgt spid="438332"/>
                                        </p:tgtEl>
                                        <p:attrNameLst>
                                          <p:attrName>ppt_x</p:attrName>
                                          <p:attrName>ppt_y</p:attrName>
                                        </p:attrNameLst>
                                      </p:cBhvr>
                                      <p:rCtr x="0" y="0"/>
                                    </p:animMotion>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438289"/>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grpId="0" nodeType="afterEffect">
                                  <p:stCondLst>
                                    <p:cond delay="0"/>
                                  </p:stCondLst>
                                  <p:childTnLst>
                                    <p:set>
                                      <p:cBhvr>
                                        <p:cTn id="12" dur="1" fill="hold">
                                          <p:stCondLst>
                                            <p:cond delay="0"/>
                                          </p:stCondLst>
                                        </p:cTn>
                                        <p:tgtEl>
                                          <p:spTgt spid="438290"/>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438291"/>
                                        </p:tgtEl>
                                        <p:attrNameLst>
                                          <p:attrName>style.visibility</p:attrName>
                                        </p:attrNameLst>
                                      </p:cBhvr>
                                      <p:to>
                                        <p:strVal val="visible"/>
                                      </p:to>
                                    </p:set>
                                  </p:childTnLst>
                                </p:cTn>
                              </p:par>
                            </p:childTnLst>
                          </p:cTn>
                        </p:par>
                        <p:par>
                          <p:cTn id="16" fill="hold">
                            <p:stCondLst>
                              <p:cond delay="10"/>
                            </p:stCondLst>
                            <p:childTnLst>
                              <p:par>
                                <p:cTn id="17" presetID="1" presetClass="entr" presetSubtype="0" fill="hold" grpId="0" nodeType="afterEffect">
                                  <p:stCondLst>
                                    <p:cond delay="0"/>
                                  </p:stCondLst>
                                  <p:childTnLst>
                                    <p:set>
                                      <p:cBhvr>
                                        <p:cTn id="18" dur="1" fill="hold">
                                          <p:stCondLst>
                                            <p:cond delay="0"/>
                                          </p:stCondLst>
                                        </p:cTn>
                                        <p:tgtEl>
                                          <p:spTgt spid="4382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82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82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382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path" presetSubtype="0" fill="hold" nodeType="withEffect">
                                  <p:stCondLst>
                                    <p:cond delay="0"/>
                                  </p:stCondLst>
                                  <p:childTnLst>
                                    <p:animMotion origin="layout" path="M -0.69688 0.34699 L -0.69688 0.34699 " pathEditMode="fixed" rAng="0" ptsTypes="AA">
                                      <p:cBhvr>
                                        <p:cTn id="33" dur="10" fill="hold"/>
                                        <p:tgtEl>
                                          <p:spTgt spid="438327"/>
                                        </p:tgtEl>
                                        <p:attrNameLst>
                                          <p:attrName>ppt_x</p:attrName>
                                          <p:attrName>ppt_y</p:attrName>
                                        </p:attrNameLst>
                                      </p:cBhvr>
                                      <p:rCtr x="0" y="0"/>
                                    </p:animMotion>
                                  </p:childTnLst>
                                </p:cTn>
                              </p:par>
                              <p:par>
                                <p:cTn id="34" presetID="3" presetClass="entr" presetSubtype="0" fill="hold" grpId="0" nodeType="withEffect">
                                  <p:stCondLst>
                                    <p:cond delay="0"/>
                                  </p:stCondLst>
                                  <p:childTnLst>
                                    <p:set>
                                      <p:cBhvr>
                                        <p:cTn id="35" dur="1" fill="hold">
                                          <p:stCondLst>
                                            <p:cond delay="0"/>
                                          </p:stCondLst>
                                        </p:cTn>
                                        <p:tgtEl>
                                          <p:spTgt spid="438283"/>
                                        </p:tgtEl>
                                        <p:attrNameLst>
                                          <p:attrName>style.visibility</p:attrName>
                                        </p:attrNameLst>
                                      </p:cBhvr>
                                      <p:to>
                                        <p:strVal val="visible"/>
                                      </p:to>
                                    </p:set>
                                  </p:childTnLst>
                                </p:cTn>
                              </p:par>
                              <p:par>
                                <p:cTn id="36" presetID="3" presetClass="exit" presetSubtype="0" fill="hold" grpId="0" nodeType="withEffect">
                                  <p:stCondLst>
                                    <p:cond delay="0"/>
                                  </p:stCondLst>
                                  <p:childTnLst>
                                    <p:set>
                                      <p:cBhvr>
                                        <p:cTn id="37" dur="1" fill="hold">
                                          <p:stCondLst>
                                            <p:cond delay="0"/>
                                          </p:stCondLst>
                                        </p:cTn>
                                        <p:tgtEl>
                                          <p:spTgt spid="438286"/>
                                        </p:tgtEl>
                                        <p:attrNameLst>
                                          <p:attrName>style.visibility</p:attrName>
                                        </p:attrNameLst>
                                      </p:cBhvr>
                                      <p:to>
                                        <p:strVal val="hidden"/>
                                      </p:to>
                                    </p:set>
                                  </p:childTnLst>
                                </p:cTn>
                              </p:par>
                              <p:par>
                                <p:cTn id="38" presetID="3" presetClass="entr" presetSubtype="0" fill="hold" grpId="0" nodeType="withEffect">
                                  <p:stCondLst>
                                    <p:cond delay="0"/>
                                  </p:stCondLst>
                                  <p:childTnLst>
                                    <p:set>
                                      <p:cBhvr>
                                        <p:cTn id="39" dur="1" fill="hold">
                                          <p:stCondLst>
                                            <p:cond delay="0"/>
                                          </p:stCondLst>
                                        </p:cTn>
                                        <p:tgtEl>
                                          <p:spTgt spid="43828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438327"/>
                                        </p:tgtEl>
                                        <p:attrNameLst>
                                          <p:attrName>style.visibility</p:attrName>
                                        </p:attrNameLst>
                                      </p:cBhvr>
                                      <p:to>
                                        <p:strVal val="visible"/>
                                      </p:to>
                                    </p:set>
                                    <p:animEffect transition="in" filter="fade">
                                      <p:cBhvr>
                                        <p:cTn id="42" dur="200"/>
                                        <p:tgtEl>
                                          <p:spTgt spid="438327"/>
                                        </p:tgtEl>
                                      </p:cBhvr>
                                    </p:animEffect>
                                  </p:childTnLst>
                                  <p:subTnLst>
                                    <p:audio>
                                      <p:cMediaNode>
                                        <p:cTn display="0" masterRel="sameClick">
                                          <p:stCondLst>
                                            <p:cond evt="begin" delay="0">
                                              <p:tn val="40"/>
                                            </p:cond>
                                          </p:stCondLst>
                                          <p:endCondLst>
                                            <p:cond evt="onStopAudio" delay="0">
                                              <p:tgtEl>
                                                <p:sldTgt/>
                                              </p:tgtEl>
                                            </p:cond>
                                          </p:endCondLst>
                                        </p:cTn>
                                        <p:tgtEl>
                                          <p:sndTgt r:embed="rId4" name="Buzzer.wav"/>
                                        </p:tgtEl>
                                      </p:cMediaNode>
                                    </p:audio>
                                  </p:subTnLst>
                                </p:cTn>
                              </p:par>
                            </p:childTnLst>
                          </p:cTn>
                        </p:par>
                        <p:par>
                          <p:cTn id="43" fill="hold" nodeType="afterGroup">
                            <p:stCondLst>
                              <p:cond delay="200"/>
                            </p:stCondLst>
                            <p:childTnLst>
                              <p:par>
                                <p:cTn id="44" presetID="10" presetClass="exit" presetSubtype="0" fill="hold" nodeType="afterEffect">
                                  <p:stCondLst>
                                    <p:cond delay="500"/>
                                  </p:stCondLst>
                                  <p:childTnLst>
                                    <p:animEffect transition="out" filter="fade">
                                      <p:cBhvr>
                                        <p:cTn id="45" dur="200"/>
                                        <p:tgtEl>
                                          <p:spTgt spid="438327"/>
                                        </p:tgtEl>
                                      </p:cBhvr>
                                    </p:animEffect>
                                    <p:set>
                                      <p:cBhvr>
                                        <p:cTn id="46" dur="1" fill="hold">
                                          <p:stCondLst>
                                            <p:cond delay="199"/>
                                          </p:stCondLst>
                                        </p:cTn>
                                        <p:tgtEl>
                                          <p:spTgt spid="438327"/>
                                        </p:tgtEl>
                                        <p:attrNameLst>
                                          <p:attrName>style.visibility</p:attrName>
                                        </p:attrNameLst>
                                      </p:cBhvr>
                                      <p:to>
                                        <p:strVal val="hidden"/>
                                      </p:to>
                                    </p:set>
                                  </p:childTnLst>
                                </p:cTn>
                              </p:par>
                            </p:childTnLst>
                          </p:cTn>
                        </p:par>
                      </p:childTnLst>
                    </p:cTn>
                  </p:par>
                </p:childTnLst>
              </p:cTn>
              <p:nextCondLst>
                <p:cond evt="onClick" delay="0">
                  <p:tgtEl>
                    <p:spTgt spid="438286"/>
                  </p:tgtEl>
                </p:cond>
              </p:nextCondLst>
            </p:seq>
            <p:seq concurrent="1" nextAc="seek">
              <p:cTn id="47" restart="whenNotActive" fill="hold" evtFilter="cancelBubble" nodeType="interactiveSeq">
                <p:stCondLst>
                  <p:cond evt="onClick" delay="0">
                    <p:tgtEl>
                      <p:spTgt spid="43828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42" presetClass="path" presetSubtype="0" fill="hold" nodeType="withEffect">
                                  <p:stCondLst>
                                    <p:cond delay="0"/>
                                  </p:stCondLst>
                                  <p:childTnLst>
                                    <p:animMotion origin="layout" path="M -0.84723 0.34699 L -0.84723 0.34699 " pathEditMode="fixed" rAng="0" ptsTypes="AA">
                                      <p:cBhvr>
                                        <p:cTn id="51" dur="10" fill="hold"/>
                                        <p:tgtEl>
                                          <p:spTgt spid="438318"/>
                                        </p:tgtEl>
                                        <p:attrNameLst>
                                          <p:attrName>ppt_x</p:attrName>
                                          <p:attrName>ppt_y</p:attrName>
                                        </p:attrNameLst>
                                      </p:cBhvr>
                                      <p:rCtr x="0" y="0"/>
                                    </p:animMotion>
                                  </p:childTnLst>
                                </p:cTn>
                              </p:par>
                              <p:par>
                                <p:cTn id="52" presetID="3" presetClass="entr" presetSubtype="0" fill="hold" grpId="0" nodeType="withEffect">
                                  <p:stCondLst>
                                    <p:cond delay="0"/>
                                  </p:stCondLst>
                                  <p:childTnLst>
                                    <p:set>
                                      <p:cBhvr>
                                        <p:cTn id="53" dur="1" fill="hold">
                                          <p:stCondLst>
                                            <p:cond delay="0"/>
                                          </p:stCondLst>
                                        </p:cTn>
                                        <p:tgtEl>
                                          <p:spTgt spid="438284"/>
                                        </p:tgtEl>
                                        <p:attrNameLst>
                                          <p:attrName>style.visibility</p:attrName>
                                        </p:attrNameLst>
                                      </p:cBhvr>
                                      <p:to>
                                        <p:strVal val="visible"/>
                                      </p:to>
                                    </p:set>
                                  </p:childTnLst>
                                </p:cTn>
                              </p:par>
                              <p:par>
                                <p:cTn id="54" presetID="3" presetClass="exit" presetSubtype="0" fill="hold" grpId="1" nodeType="withEffect">
                                  <p:stCondLst>
                                    <p:cond delay="0"/>
                                  </p:stCondLst>
                                  <p:childTnLst>
                                    <p:set>
                                      <p:cBhvr>
                                        <p:cTn id="55" dur="1" fill="hold">
                                          <p:stCondLst>
                                            <p:cond delay="0"/>
                                          </p:stCondLst>
                                        </p:cTn>
                                        <p:tgtEl>
                                          <p:spTgt spid="438287"/>
                                        </p:tgtEl>
                                        <p:attrNameLst>
                                          <p:attrName>style.visibility</p:attrName>
                                        </p:attrNameLst>
                                      </p:cBhvr>
                                      <p:to>
                                        <p:strVal val="hidden"/>
                                      </p:to>
                                    </p:set>
                                  </p:childTnLst>
                                </p:cTn>
                              </p:par>
                              <p:par>
                                <p:cTn id="56" presetID="3" presetClass="entr" presetSubtype="0" fill="hold" grpId="0" nodeType="withEffect">
                                  <p:stCondLst>
                                    <p:cond delay="0"/>
                                  </p:stCondLst>
                                  <p:childTnLst>
                                    <p:set>
                                      <p:cBhvr>
                                        <p:cTn id="57" dur="1" fill="hold">
                                          <p:stCondLst>
                                            <p:cond delay="0"/>
                                          </p:stCondLst>
                                        </p:cTn>
                                        <p:tgtEl>
                                          <p:spTgt spid="438288"/>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438318"/>
                                        </p:tgtEl>
                                        <p:attrNameLst>
                                          <p:attrName>style.visibility</p:attrName>
                                        </p:attrNameLst>
                                      </p:cBhvr>
                                      <p:to>
                                        <p:strVal val="visible"/>
                                      </p:to>
                                    </p:set>
                                    <p:animEffect transition="in" filter="fade">
                                      <p:cBhvr>
                                        <p:cTn id="60" dur="200"/>
                                        <p:tgtEl>
                                          <p:spTgt spid="438318"/>
                                        </p:tgtEl>
                                      </p:cBhvr>
                                    </p:animEffect>
                                  </p:childTnLst>
                                  <p:subTnLst>
                                    <p:audio>
                                      <p:cMediaNode>
                                        <p:cTn display="0" masterRel="sameClick">
                                          <p:stCondLst>
                                            <p:cond evt="begin" delay="0">
                                              <p:tn val="58"/>
                                            </p:cond>
                                          </p:stCondLst>
                                          <p:endCondLst>
                                            <p:cond evt="onStopAudio" delay="0">
                                              <p:tgtEl>
                                                <p:sldTgt/>
                                              </p:tgtEl>
                                            </p:cond>
                                          </p:endCondLst>
                                        </p:cTn>
                                        <p:tgtEl>
                                          <p:sndTgt r:embed="rId4" name="Buzzer.wav"/>
                                        </p:tgtEl>
                                      </p:cMediaNode>
                                    </p:audio>
                                  </p:subTnLst>
                                </p:cTn>
                              </p:par>
                            </p:childTnLst>
                          </p:cTn>
                        </p:par>
                        <p:par>
                          <p:cTn id="61" fill="hold" nodeType="afterGroup">
                            <p:stCondLst>
                              <p:cond delay="200"/>
                            </p:stCondLst>
                            <p:childTnLst>
                              <p:par>
                                <p:cTn id="62" presetID="10" presetClass="exit" presetSubtype="0" fill="hold" nodeType="afterEffect">
                                  <p:stCondLst>
                                    <p:cond delay="500"/>
                                  </p:stCondLst>
                                  <p:childTnLst>
                                    <p:animEffect transition="out" filter="fade">
                                      <p:cBhvr>
                                        <p:cTn id="63" dur="200"/>
                                        <p:tgtEl>
                                          <p:spTgt spid="438318"/>
                                        </p:tgtEl>
                                      </p:cBhvr>
                                    </p:animEffect>
                                    <p:set>
                                      <p:cBhvr>
                                        <p:cTn id="64" dur="1" fill="hold">
                                          <p:stCondLst>
                                            <p:cond delay="199"/>
                                          </p:stCondLst>
                                        </p:cTn>
                                        <p:tgtEl>
                                          <p:spTgt spid="438318"/>
                                        </p:tgtEl>
                                        <p:attrNameLst>
                                          <p:attrName>style.visibility</p:attrName>
                                        </p:attrNameLst>
                                      </p:cBhvr>
                                      <p:to>
                                        <p:strVal val="hidden"/>
                                      </p:to>
                                    </p:set>
                                  </p:childTnLst>
                                </p:cTn>
                              </p:par>
                            </p:childTnLst>
                          </p:cTn>
                        </p:par>
                      </p:childTnLst>
                    </p:cTn>
                  </p:par>
                </p:childTnLst>
              </p:cTn>
              <p:nextCondLst>
                <p:cond evt="onClick" delay="0">
                  <p:tgtEl>
                    <p:spTgt spid="438287"/>
                  </p:tgtEl>
                </p:cond>
              </p:nextCondLst>
            </p:seq>
            <p:seq concurrent="1" nextAc="seek">
              <p:cTn id="65" restart="whenNotActive" fill="hold" evtFilter="cancelBubble" nodeType="interactiveSeq">
                <p:stCondLst>
                  <p:cond evt="onClick" delay="0">
                    <p:tgtEl>
                      <p:spTgt spid="43828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42" presetClass="path" presetSubtype="0" fill="hold" nodeType="withEffect">
                                  <p:stCondLst>
                                    <p:cond delay="0"/>
                                  </p:stCondLst>
                                  <p:childTnLst>
                                    <p:animMotion origin="layout" path="M -0.99688 0.34699 L -0.99688 0.34699 " pathEditMode="fixed" rAng="0" ptsTypes="AA">
                                      <p:cBhvr>
                                        <p:cTn id="69" dur="10" fill="hold"/>
                                        <p:tgtEl>
                                          <p:spTgt spid="438305"/>
                                        </p:tgtEl>
                                        <p:attrNameLst>
                                          <p:attrName>ppt_x</p:attrName>
                                          <p:attrName>ppt_y</p:attrName>
                                        </p:attrNameLst>
                                      </p:cBhvr>
                                      <p:rCtr x="0" y="0"/>
                                    </p:animMotion>
                                  </p:childTnLst>
                                </p:cTn>
                              </p:par>
                              <p:par>
                                <p:cTn id="70" presetID="3" presetClass="entr" presetSubtype="0" fill="hold" grpId="0" nodeType="withEffect">
                                  <p:stCondLst>
                                    <p:cond delay="0"/>
                                  </p:stCondLst>
                                  <p:childTnLst>
                                    <p:set>
                                      <p:cBhvr>
                                        <p:cTn id="71" dur="1" fill="hold">
                                          <p:stCondLst>
                                            <p:cond delay="0"/>
                                          </p:stCondLst>
                                        </p:cTn>
                                        <p:tgtEl>
                                          <p:spTgt spid="438285"/>
                                        </p:tgtEl>
                                        <p:attrNameLst>
                                          <p:attrName>style.visibility</p:attrName>
                                        </p:attrNameLst>
                                      </p:cBhvr>
                                      <p:to>
                                        <p:strVal val="visible"/>
                                      </p:to>
                                    </p:set>
                                  </p:childTnLst>
                                </p:cTn>
                              </p:par>
                              <p:par>
                                <p:cTn id="72" presetID="10" presetClass="entr" presetSubtype="0" fill="hold" nodeType="withEffect">
                                  <p:stCondLst>
                                    <p:cond delay="0"/>
                                  </p:stCondLst>
                                  <p:childTnLst>
                                    <p:set>
                                      <p:cBhvr>
                                        <p:cTn id="73" dur="1" fill="hold">
                                          <p:stCondLst>
                                            <p:cond delay="0"/>
                                          </p:stCondLst>
                                        </p:cTn>
                                        <p:tgtEl>
                                          <p:spTgt spid="438305"/>
                                        </p:tgtEl>
                                        <p:attrNameLst>
                                          <p:attrName>style.visibility</p:attrName>
                                        </p:attrNameLst>
                                      </p:cBhvr>
                                      <p:to>
                                        <p:strVal val="visible"/>
                                      </p:to>
                                    </p:set>
                                    <p:animEffect transition="in" filter="fade">
                                      <p:cBhvr>
                                        <p:cTn id="74" dur="200"/>
                                        <p:tgtEl>
                                          <p:spTgt spid="438305"/>
                                        </p:tgtEl>
                                      </p:cBhvr>
                                    </p:animEffect>
                                  </p:childTnLst>
                                  <p:subTnLst>
                                    <p:audio>
                                      <p:cMediaNode>
                                        <p:cTn display="0" masterRel="sameClick">
                                          <p:stCondLst>
                                            <p:cond evt="begin" delay="0">
                                              <p:tn val="72"/>
                                            </p:cond>
                                          </p:stCondLst>
                                          <p:endCondLst>
                                            <p:cond evt="onStopAudio" delay="0">
                                              <p:tgtEl>
                                                <p:sldTgt/>
                                              </p:tgtEl>
                                            </p:cond>
                                          </p:endCondLst>
                                        </p:cTn>
                                        <p:tgtEl>
                                          <p:sndTgt r:embed="rId4" name="Buzzer.wav"/>
                                        </p:tgtEl>
                                      </p:cMediaNode>
                                    </p:audio>
                                  </p:subTnLst>
                                </p:cTn>
                              </p:par>
                            </p:childTnLst>
                          </p:cTn>
                        </p:par>
                        <p:par>
                          <p:cTn id="75" fill="hold" nodeType="afterGroup">
                            <p:stCondLst>
                              <p:cond delay="200"/>
                            </p:stCondLst>
                            <p:childTnLst>
                              <p:par>
                                <p:cTn id="76" presetID="10" presetClass="exit" presetSubtype="0" fill="hold" nodeType="afterEffect">
                                  <p:stCondLst>
                                    <p:cond delay="500"/>
                                  </p:stCondLst>
                                  <p:childTnLst>
                                    <p:animEffect transition="out" filter="fade">
                                      <p:cBhvr>
                                        <p:cTn id="77" dur="200"/>
                                        <p:tgtEl>
                                          <p:spTgt spid="438305"/>
                                        </p:tgtEl>
                                      </p:cBhvr>
                                    </p:animEffect>
                                    <p:set>
                                      <p:cBhvr>
                                        <p:cTn id="78" dur="1" fill="hold">
                                          <p:stCondLst>
                                            <p:cond delay="199"/>
                                          </p:stCondLst>
                                        </p:cTn>
                                        <p:tgtEl>
                                          <p:spTgt spid="438305"/>
                                        </p:tgtEl>
                                        <p:attrNameLst>
                                          <p:attrName>style.visibility</p:attrName>
                                        </p:attrNameLst>
                                      </p:cBhvr>
                                      <p:to>
                                        <p:strVal val="hidden"/>
                                      </p:to>
                                    </p:set>
                                  </p:childTnLst>
                                </p:cTn>
                              </p:par>
                            </p:childTnLst>
                          </p:cTn>
                        </p:par>
                      </p:childTnLst>
                    </p:cTn>
                  </p:par>
                </p:childTnLst>
              </p:cTn>
              <p:nextCondLst>
                <p:cond evt="onClick" delay="0">
                  <p:tgtEl>
                    <p:spTgt spid="438288"/>
                  </p:tgtEl>
                </p:cond>
              </p:nextCondLst>
            </p:seq>
            <p:seq concurrent="1" nextAc="seek">
              <p:cTn id="79" restart="whenNotActive" fill="hold" evtFilter="cancelBubble" nodeType="interactiveSeq">
                <p:stCondLst>
                  <p:cond evt="onClick" delay="0">
                    <p:tgtEl>
                      <p:spTgt spid="438297"/>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2" presetClass="exit" presetSubtype="1" fill="hold" nodeType="clickEffect">
                                  <p:stCondLst>
                                    <p:cond delay="0"/>
                                  </p:stCondLst>
                                  <p:childTnLst>
                                    <p:animEffect transition="out" filter="slide(fromTop)">
                                      <p:cBhvr>
                                        <p:cTn id="83" dur="300"/>
                                        <p:tgtEl>
                                          <p:spTgt spid="438297"/>
                                        </p:tgtEl>
                                      </p:cBhvr>
                                    </p:animEffect>
                                    <p:set>
                                      <p:cBhvr>
                                        <p:cTn id="84" dur="1" fill="hold">
                                          <p:stCondLst>
                                            <p:cond delay="299"/>
                                          </p:stCondLst>
                                        </p:cTn>
                                        <p:tgtEl>
                                          <p:spTgt spid="438297"/>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7"/>
                  </p:tgtEl>
                </p:cond>
              </p:nextCondLst>
            </p:seq>
            <p:seq concurrent="1" nextAc="seek">
              <p:cTn id="85" restart="whenNotActive" fill="hold" evtFilter="cancelBubble" nodeType="interactiveSeq">
                <p:stCondLst>
                  <p:cond evt="onClick" delay="0">
                    <p:tgtEl>
                      <p:spTgt spid="43829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2" presetClass="exit" presetSubtype="1" fill="hold" nodeType="clickEffect">
                                  <p:stCondLst>
                                    <p:cond delay="0"/>
                                  </p:stCondLst>
                                  <p:childTnLst>
                                    <p:animEffect transition="out" filter="slide(fromTop)">
                                      <p:cBhvr>
                                        <p:cTn id="89" dur="300"/>
                                        <p:tgtEl>
                                          <p:spTgt spid="438298"/>
                                        </p:tgtEl>
                                      </p:cBhvr>
                                    </p:animEffect>
                                    <p:set>
                                      <p:cBhvr>
                                        <p:cTn id="90" dur="1" fill="hold">
                                          <p:stCondLst>
                                            <p:cond delay="299"/>
                                          </p:stCondLst>
                                        </p:cTn>
                                        <p:tgtEl>
                                          <p:spTgt spid="438298"/>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8"/>
                  </p:tgtEl>
                </p:cond>
              </p:nextCondLst>
            </p:seq>
            <p:seq concurrent="1" nextAc="seek">
              <p:cTn id="91" restart="whenNotActive" fill="hold" evtFilter="cancelBubble" nodeType="interactiveSeq">
                <p:stCondLst>
                  <p:cond evt="onClick" delay="0">
                    <p:tgtEl>
                      <p:spTgt spid="438299"/>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2" presetClass="exit" presetSubtype="1" fill="hold" nodeType="clickEffect">
                                  <p:stCondLst>
                                    <p:cond delay="0"/>
                                  </p:stCondLst>
                                  <p:childTnLst>
                                    <p:animEffect transition="out" filter="slide(fromTop)">
                                      <p:cBhvr>
                                        <p:cTn id="95" dur="300"/>
                                        <p:tgtEl>
                                          <p:spTgt spid="438299"/>
                                        </p:tgtEl>
                                      </p:cBhvr>
                                    </p:animEffect>
                                    <p:set>
                                      <p:cBhvr>
                                        <p:cTn id="96" dur="1" fill="hold">
                                          <p:stCondLst>
                                            <p:cond delay="299"/>
                                          </p:stCondLst>
                                        </p:cTn>
                                        <p:tgtEl>
                                          <p:spTgt spid="438299"/>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299"/>
                  </p:tgtEl>
                </p:cond>
              </p:nextCondLst>
            </p:seq>
            <p:seq concurrent="1" nextAc="seek">
              <p:cTn id="97" restart="whenNotActive" fill="hold" evtFilter="cancelBubble" nodeType="interactiveSeq">
                <p:stCondLst>
                  <p:cond evt="onClick" delay="0">
                    <p:tgtEl>
                      <p:spTgt spid="438300"/>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2" presetClass="exit" presetSubtype="1" fill="hold" nodeType="clickEffect">
                                  <p:stCondLst>
                                    <p:cond delay="0"/>
                                  </p:stCondLst>
                                  <p:childTnLst>
                                    <p:animEffect transition="out" filter="slide(fromTop)">
                                      <p:cBhvr>
                                        <p:cTn id="101" dur="300"/>
                                        <p:tgtEl>
                                          <p:spTgt spid="438300"/>
                                        </p:tgtEl>
                                      </p:cBhvr>
                                    </p:animEffect>
                                    <p:set>
                                      <p:cBhvr>
                                        <p:cTn id="102" dur="1" fill="hold">
                                          <p:stCondLst>
                                            <p:cond delay="299"/>
                                          </p:stCondLst>
                                        </p:cTn>
                                        <p:tgtEl>
                                          <p:spTgt spid="438300"/>
                                        </p:tgtEl>
                                        <p:attrNameLst>
                                          <p:attrName>style.visibility</p:attrName>
                                        </p:attrNameLst>
                                      </p:cBhvr>
                                      <p:to>
                                        <p:strVal val="hidden"/>
                                      </p:to>
                                    </p:set>
                                  </p:childTnLst>
                                  <p:subTnLst>
                                    <p:audio>
                                      <p:cMediaNode>
                                        <p:cTn display="0" masterRel="sameClick">
                                          <p:stCondLst>
                                            <p:cond evt="begin" delay="0">
                                              <p:tn val="100"/>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0"/>
                  </p:tgtEl>
                </p:cond>
              </p:nextCondLst>
            </p:seq>
            <p:seq concurrent="1" nextAc="seek">
              <p:cTn id="103" restart="whenNotActive" fill="hold" evtFilter="cancelBubble" nodeType="interactiveSeq">
                <p:stCondLst>
                  <p:cond evt="onClick" delay="0">
                    <p:tgtEl>
                      <p:spTgt spid="43830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2" presetClass="exit" presetSubtype="1" fill="hold" nodeType="clickEffect">
                                  <p:stCondLst>
                                    <p:cond delay="0"/>
                                  </p:stCondLst>
                                  <p:childTnLst>
                                    <p:animEffect transition="out" filter="slide(fromTop)">
                                      <p:cBhvr>
                                        <p:cTn id="107" dur="300"/>
                                        <p:tgtEl>
                                          <p:spTgt spid="438301"/>
                                        </p:tgtEl>
                                      </p:cBhvr>
                                    </p:animEffect>
                                    <p:set>
                                      <p:cBhvr>
                                        <p:cTn id="108" dur="1" fill="hold">
                                          <p:stCondLst>
                                            <p:cond delay="299"/>
                                          </p:stCondLst>
                                        </p:cTn>
                                        <p:tgtEl>
                                          <p:spTgt spid="438301"/>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1"/>
                  </p:tgtEl>
                </p:cond>
              </p:nextCondLst>
            </p:seq>
            <p:seq concurrent="1" nextAc="seek">
              <p:cTn id="109" restart="whenNotActive" fill="hold" evtFilter="cancelBubble" nodeType="interactiveSeq">
                <p:stCondLst>
                  <p:cond evt="onClick" delay="0">
                    <p:tgtEl>
                      <p:spTgt spid="438302"/>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2" presetClass="exit" presetSubtype="1" fill="hold" nodeType="clickEffect">
                                  <p:stCondLst>
                                    <p:cond delay="0"/>
                                  </p:stCondLst>
                                  <p:childTnLst>
                                    <p:animEffect transition="out" filter="slide(fromTop)">
                                      <p:cBhvr>
                                        <p:cTn id="113" dur="400"/>
                                        <p:tgtEl>
                                          <p:spTgt spid="438302"/>
                                        </p:tgtEl>
                                      </p:cBhvr>
                                    </p:animEffect>
                                    <p:set>
                                      <p:cBhvr>
                                        <p:cTn id="114" dur="1" fill="hold">
                                          <p:stCondLst>
                                            <p:cond delay="399"/>
                                          </p:stCondLst>
                                        </p:cTn>
                                        <p:tgtEl>
                                          <p:spTgt spid="438302"/>
                                        </p:tgtEl>
                                        <p:attrNameLst>
                                          <p:attrName>style.visibility</p:attrName>
                                        </p:attrNameLst>
                                      </p:cBhvr>
                                      <p:to>
                                        <p:strVal val="hidden"/>
                                      </p:to>
                                    </p:set>
                                  </p:childTnLst>
                                  <p:subTnLst>
                                    <p:audio>
                                      <p:cMediaNode>
                                        <p:cTn display="0" masterRel="sameClick">
                                          <p:stCondLst>
                                            <p:cond evt="begin" delay="0">
                                              <p:tn val="112"/>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2"/>
                  </p:tgtEl>
                </p:cond>
              </p:nextCondLst>
            </p:seq>
            <p:seq concurrent="1" nextAc="seek">
              <p:cTn id="115" restart="whenNotActive" fill="hold" evtFilter="cancelBubble" nodeType="interactiveSeq">
                <p:stCondLst>
                  <p:cond evt="onClick" delay="0">
                    <p:tgtEl>
                      <p:spTgt spid="438303"/>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2" presetClass="exit" presetSubtype="1" fill="hold" nodeType="clickEffect">
                                  <p:stCondLst>
                                    <p:cond delay="0"/>
                                  </p:stCondLst>
                                  <p:childTnLst>
                                    <p:animEffect transition="out" filter="slide(fromTop)">
                                      <p:cBhvr>
                                        <p:cTn id="119" dur="300"/>
                                        <p:tgtEl>
                                          <p:spTgt spid="438303"/>
                                        </p:tgtEl>
                                      </p:cBhvr>
                                    </p:animEffect>
                                    <p:set>
                                      <p:cBhvr>
                                        <p:cTn id="120" dur="1" fill="hold">
                                          <p:stCondLst>
                                            <p:cond delay="299"/>
                                          </p:stCondLst>
                                        </p:cTn>
                                        <p:tgtEl>
                                          <p:spTgt spid="438303"/>
                                        </p:tgtEl>
                                        <p:attrNameLst>
                                          <p:attrName>style.visibility</p:attrName>
                                        </p:attrNameLst>
                                      </p:cBhvr>
                                      <p:to>
                                        <p:strVal val="hidden"/>
                                      </p:to>
                                    </p:set>
                                  </p:childTnLst>
                                  <p:subTnLst>
                                    <p:audio>
                                      <p:cMediaNode>
                                        <p:cTn display="0" masterRel="sameClick">
                                          <p:stCondLst>
                                            <p:cond evt="begin" delay="0">
                                              <p:tn val="118"/>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3"/>
                  </p:tgtEl>
                </p:cond>
              </p:nextCondLst>
            </p:seq>
            <p:seq concurrent="1" nextAc="seek">
              <p:cTn id="121" restart="whenNotActive" fill="hold" evtFilter="cancelBubble" nodeType="interactiveSeq">
                <p:stCondLst>
                  <p:cond evt="onClick" delay="0">
                    <p:tgtEl>
                      <p:spTgt spid="438304"/>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2" presetClass="exit" presetSubtype="1" fill="hold" nodeType="clickEffect">
                                  <p:stCondLst>
                                    <p:cond delay="0"/>
                                  </p:stCondLst>
                                  <p:childTnLst>
                                    <p:animEffect transition="out" filter="slide(fromTop)">
                                      <p:cBhvr>
                                        <p:cTn id="125" dur="300"/>
                                        <p:tgtEl>
                                          <p:spTgt spid="438304"/>
                                        </p:tgtEl>
                                      </p:cBhvr>
                                    </p:animEffect>
                                    <p:set>
                                      <p:cBhvr>
                                        <p:cTn id="126" dur="1" fill="hold">
                                          <p:stCondLst>
                                            <p:cond delay="299"/>
                                          </p:stCondLst>
                                        </p:cTn>
                                        <p:tgtEl>
                                          <p:spTgt spid="438304"/>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5" name="Ping.wav"/>
                                        </p:tgtEl>
                                      </p:cMediaNode>
                                    </p:audio>
                                  </p:subTnLst>
                                </p:cTn>
                              </p:par>
                            </p:childTnLst>
                          </p:cTn>
                        </p:par>
                      </p:childTnLst>
                    </p:cTn>
                  </p:par>
                </p:childTnLst>
              </p:cTn>
              <p:nextCondLst>
                <p:cond evt="onClick" delay="0">
                  <p:tgtEl>
                    <p:spTgt spid="438304"/>
                  </p:tgtEl>
                </p:cond>
              </p:nextCondLst>
            </p:seq>
            <p:seq concurrent="1" nextAc="seek">
              <p:cTn id="127" restart="whenNotActive" fill="hold" evtFilter="cancelBubble" nodeType="interactiveSeq">
                <p:stCondLst>
                  <p:cond evt="onClick" delay="0">
                    <p:tgtEl>
                      <p:spTgt spid="438331"/>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42" presetClass="path" presetSubtype="0" fill="hold" nodeType="clickEffect">
                                  <p:stCondLst>
                                    <p:cond delay="0"/>
                                  </p:stCondLst>
                                  <p:childTnLst>
                                    <p:animMotion origin="layout" path="M -0.97014 -0.19352 L -0.97014 -0.19352 " pathEditMode="fixed" rAng="0" ptsTypes="AA">
                                      <p:cBhvr>
                                        <p:cTn id="131" dur="10" fill="hold"/>
                                        <p:tgtEl>
                                          <p:spTgt spid="438297"/>
                                        </p:tgtEl>
                                        <p:attrNameLst>
                                          <p:attrName>ppt_x</p:attrName>
                                          <p:attrName>ppt_y</p:attrName>
                                        </p:attrNameLst>
                                      </p:cBhvr>
                                      <p:rCtr x="0" y="0"/>
                                    </p:animMotion>
                                  </p:childTnLst>
                                </p:cTn>
                              </p:par>
                              <p:par>
                                <p:cTn id="132" presetID="42" presetClass="path" presetSubtype="0" fill="hold" nodeType="withEffect">
                                  <p:stCondLst>
                                    <p:cond delay="0"/>
                                  </p:stCondLst>
                                  <p:childTnLst>
                                    <p:animMotion origin="layout" path="M -0.97014 -0.19352 L -0.97014 -0.19352 " pathEditMode="fixed" rAng="0" ptsTypes="AA">
                                      <p:cBhvr>
                                        <p:cTn id="133" dur="10" fill="hold"/>
                                        <p:tgtEl>
                                          <p:spTgt spid="438303"/>
                                        </p:tgtEl>
                                        <p:attrNameLst>
                                          <p:attrName>ppt_x</p:attrName>
                                          <p:attrName>ppt_y</p:attrName>
                                        </p:attrNameLst>
                                      </p:cBhvr>
                                      <p:rCtr x="0" y="0"/>
                                    </p:animMotion>
                                  </p:childTnLst>
                                </p:cTn>
                              </p:par>
                              <p:par>
                                <p:cTn id="134" presetID="42" presetClass="path" presetSubtype="0" fill="hold" nodeType="withEffect">
                                  <p:stCondLst>
                                    <p:cond delay="0"/>
                                  </p:stCondLst>
                                  <p:childTnLst>
                                    <p:animMotion origin="layout" path="M -0.97014 -0.19353 L -0.97014 -0.19353 " pathEditMode="fixed" rAng="0" ptsTypes="AA">
                                      <p:cBhvr>
                                        <p:cTn id="135" dur="10" fill="hold"/>
                                        <p:tgtEl>
                                          <p:spTgt spid="438302"/>
                                        </p:tgtEl>
                                        <p:attrNameLst>
                                          <p:attrName>ppt_x</p:attrName>
                                          <p:attrName>ppt_y</p:attrName>
                                        </p:attrNameLst>
                                      </p:cBhvr>
                                      <p:rCtr x="0" y="0"/>
                                    </p:animMotion>
                                  </p:childTnLst>
                                </p:cTn>
                              </p:par>
                              <p:par>
                                <p:cTn id="136" presetID="42" presetClass="path" presetSubtype="0" fill="hold" nodeType="withEffect">
                                  <p:stCondLst>
                                    <p:cond delay="0"/>
                                  </p:stCondLst>
                                  <p:childTnLst>
                                    <p:animMotion origin="layout" path="M -0.97014 -0.19353 L -0.97014 -0.19353 " pathEditMode="fixed" rAng="0" ptsTypes="AA">
                                      <p:cBhvr>
                                        <p:cTn id="137" dur="10" fill="hold"/>
                                        <p:tgtEl>
                                          <p:spTgt spid="438301"/>
                                        </p:tgtEl>
                                        <p:attrNameLst>
                                          <p:attrName>ppt_x</p:attrName>
                                          <p:attrName>ppt_y</p:attrName>
                                        </p:attrNameLst>
                                      </p:cBhvr>
                                      <p:rCtr x="0" y="0"/>
                                    </p:animMotion>
                                  </p:childTnLst>
                                </p:cTn>
                              </p:par>
                              <p:par>
                                <p:cTn id="138" presetID="42" presetClass="path" presetSubtype="0" fill="hold" nodeType="withEffect">
                                  <p:stCondLst>
                                    <p:cond delay="0"/>
                                  </p:stCondLst>
                                  <p:childTnLst>
                                    <p:animMotion origin="layout" path="M -0.97013 -0.19352 L -0.97013 -0.19352 " pathEditMode="fixed" rAng="0" ptsTypes="AA">
                                      <p:cBhvr>
                                        <p:cTn id="139" dur="10" fill="hold"/>
                                        <p:tgtEl>
                                          <p:spTgt spid="438300"/>
                                        </p:tgtEl>
                                        <p:attrNameLst>
                                          <p:attrName>ppt_x</p:attrName>
                                          <p:attrName>ppt_y</p:attrName>
                                        </p:attrNameLst>
                                      </p:cBhvr>
                                      <p:rCtr x="0" y="0"/>
                                    </p:animMotion>
                                  </p:childTnLst>
                                </p:cTn>
                              </p:par>
                              <p:par>
                                <p:cTn id="140" presetID="42" presetClass="path" presetSubtype="0" fill="hold" nodeType="withEffect">
                                  <p:stCondLst>
                                    <p:cond delay="0"/>
                                  </p:stCondLst>
                                  <p:childTnLst>
                                    <p:animMotion origin="layout" path="M -0.97013 -0.19352 L -0.97013 -0.19352 " pathEditMode="fixed" rAng="0" ptsTypes="AA">
                                      <p:cBhvr>
                                        <p:cTn id="141" dur="10" fill="hold"/>
                                        <p:tgtEl>
                                          <p:spTgt spid="438299"/>
                                        </p:tgtEl>
                                        <p:attrNameLst>
                                          <p:attrName>ppt_x</p:attrName>
                                          <p:attrName>ppt_y</p:attrName>
                                        </p:attrNameLst>
                                      </p:cBhvr>
                                      <p:rCtr x="0" y="0"/>
                                    </p:animMotion>
                                  </p:childTnLst>
                                </p:cTn>
                              </p:par>
                              <p:par>
                                <p:cTn id="142" presetID="42" presetClass="path" presetSubtype="0" fill="hold" nodeType="withEffect">
                                  <p:stCondLst>
                                    <p:cond delay="0"/>
                                  </p:stCondLst>
                                  <p:childTnLst>
                                    <p:animMotion origin="layout" path="M -0.97013 -0.19352 L -0.97013 -0.19352 " pathEditMode="fixed" rAng="0" ptsTypes="AA">
                                      <p:cBhvr>
                                        <p:cTn id="143" dur="10" fill="hold"/>
                                        <p:tgtEl>
                                          <p:spTgt spid="438298"/>
                                        </p:tgtEl>
                                        <p:attrNameLst>
                                          <p:attrName>ppt_x</p:attrName>
                                          <p:attrName>ppt_y</p:attrName>
                                        </p:attrNameLst>
                                      </p:cBhvr>
                                      <p:rCtr x="0" y="0"/>
                                    </p:animMotion>
                                  </p:childTnLst>
                                </p:cTn>
                              </p:par>
                              <p:par>
                                <p:cTn id="144" presetID="42" presetClass="path" presetSubtype="0" fill="hold" nodeType="withEffect">
                                  <p:stCondLst>
                                    <p:cond delay="0"/>
                                  </p:stCondLst>
                                  <p:childTnLst>
                                    <p:animMotion origin="layout" path="M -0.97013 -0.19352 L -0.97013 -0.19352 " pathEditMode="fixed" rAng="0" ptsTypes="AA">
                                      <p:cBhvr>
                                        <p:cTn id="145" dur="10" fill="hold"/>
                                        <p:tgtEl>
                                          <p:spTgt spid="438304"/>
                                        </p:tgtEl>
                                        <p:attrNameLst>
                                          <p:attrName>ppt_x</p:attrName>
                                          <p:attrName>ppt_y</p:attrName>
                                        </p:attrNameLst>
                                      </p:cBhvr>
                                      <p:rCtr x="0" y="0"/>
                                    </p:animMotion>
                                  </p:childTnLst>
                                </p:cTn>
                              </p:par>
                              <p:par>
                                <p:cTn id="146" presetID="42" presetClass="path" presetSubtype="0" fill="hold" grpId="1" nodeType="withEffect">
                                  <p:stCondLst>
                                    <p:cond delay="0"/>
                                  </p:stCondLst>
                                  <p:iterate type="lt">
                                    <p:tmPct val="0"/>
                                  </p:iterate>
                                  <p:childTnLst>
                                    <p:animMotion origin="layout" path="M -0.96736 0.39838 L -0.96736 0.39838 " pathEditMode="fixed" rAng="0" ptsTypes="AA">
                                      <p:cBhvr>
                                        <p:cTn id="147" dur="10" fill="hold"/>
                                        <p:tgtEl>
                                          <p:spTgt spid="438335">
                                            <p:bg/>
                                          </p:spTgt>
                                        </p:tgtEl>
                                        <p:attrNameLst>
                                          <p:attrName>ppt_x</p:attrName>
                                          <p:attrName>ppt_y</p:attrName>
                                        </p:attrNameLst>
                                      </p:cBhvr>
                                      <p:rCtr x="0" y="0"/>
                                    </p:animMotion>
                                  </p:childTnLst>
                                </p:cTn>
                              </p:par>
                              <p:par>
                                <p:cTn id="148" presetID="42" presetClass="path" presetSubtype="0" fill="hold" grpId="1" nodeType="withEffect">
                                  <p:stCondLst>
                                    <p:cond delay="0"/>
                                  </p:stCondLst>
                                  <p:iterate type="lt">
                                    <p:tmPct val="0"/>
                                  </p:iterate>
                                  <p:childTnLst>
                                    <p:animMotion origin="layout" path="M -0.96736 0.39815 L -0.96736 0.39815 " pathEditMode="fixed" rAng="0" ptsTypes="AA">
                                      <p:cBhvr>
                                        <p:cTn id="149" dur="10" fill="hold"/>
                                        <p:tgtEl>
                                          <p:spTgt spid="438335">
                                            <p:txEl>
                                              <p:pRg st="0" end="0"/>
                                            </p:txEl>
                                          </p:spTgt>
                                        </p:tgtEl>
                                        <p:attrNameLst>
                                          <p:attrName>ppt_x</p:attrName>
                                          <p:attrName>ppt_y</p:attrName>
                                        </p:attrNameLst>
                                      </p:cBhvr>
                                      <p:rCtr x="0" y="0"/>
                                    </p:animMotion>
                                  </p:childTnLst>
                                </p:cTn>
                              </p:par>
                              <p:par>
                                <p:cTn id="150" presetID="1" presetClass="exit" presetSubtype="0" fill="hold" grpId="2" nodeType="withEffect">
                                  <p:stCondLst>
                                    <p:cond delay="0"/>
                                  </p:stCondLst>
                                  <p:childTnLst>
                                    <p:set>
                                      <p:cBhvr>
                                        <p:cTn id="151" dur="1" fill="hold">
                                          <p:stCondLst>
                                            <p:cond delay="0"/>
                                          </p:stCondLst>
                                        </p:cTn>
                                        <p:tgtEl>
                                          <p:spTgt spid="438335">
                                            <p:txEl>
                                              <p:pRg st="0" end="0"/>
                                            </p:txEl>
                                          </p:spTgt>
                                        </p:tgtEl>
                                        <p:attrNameLst>
                                          <p:attrName>style.visibility</p:attrName>
                                        </p:attrNameLst>
                                      </p:cBhvr>
                                      <p:to>
                                        <p:strVal val="hidden"/>
                                      </p:to>
                                    </p:set>
                                  </p:childTnLst>
                                </p:cTn>
                              </p:par>
                              <p:par>
                                <p:cTn id="152" presetID="1" presetClass="exit" presetSubtype="0" fill="hold" grpId="2" nodeType="withEffect">
                                  <p:stCondLst>
                                    <p:cond delay="0"/>
                                  </p:stCondLst>
                                  <p:childTnLst>
                                    <p:set>
                                      <p:cBhvr>
                                        <p:cTn id="153" dur="1" fill="hold">
                                          <p:stCondLst>
                                            <p:cond delay="0"/>
                                          </p:stCondLst>
                                        </p:cTn>
                                        <p:tgtEl>
                                          <p:spTgt spid="438335">
                                            <p:bg/>
                                          </p:spTgt>
                                        </p:tgtEl>
                                        <p:attrNameLst>
                                          <p:attrName>style.visibility</p:attrName>
                                        </p:attrNameLst>
                                      </p:cBhvr>
                                      <p:to>
                                        <p:strVal val="hidden"/>
                                      </p:to>
                                    </p:set>
                                  </p:childTnLst>
                                </p:cTn>
                              </p:par>
                            </p:childTnLst>
                          </p:cTn>
                        </p:par>
                        <p:par>
                          <p:cTn id="154" fill="hold" nodeType="afterGroup">
                            <p:stCondLst>
                              <p:cond delay="10"/>
                            </p:stCondLst>
                            <p:childTnLst>
                              <p:par>
                                <p:cTn id="155" presetID="12" presetClass="exit" presetSubtype="1" fill="hold" nodeType="afterEffect">
                                  <p:stCondLst>
                                    <p:cond delay="0"/>
                                  </p:stCondLst>
                                  <p:childTnLst>
                                    <p:animEffect transition="out" filter="slide(fromTop)">
                                      <p:cBhvr>
                                        <p:cTn id="156" dur="1000"/>
                                        <p:tgtEl>
                                          <p:spTgt spid="438332"/>
                                        </p:tgtEl>
                                      </p:cBhvr>
                                    </p:animEffect>
                                    <p:set>
                                      <p:cBhvr>
                                        <p:cTn id="157" dur="1" fill="hold">
                                          <p:stCondLst>
                                            <p:cond delay="999"/>
                                          </p:stCondLst>
                                        </p:cTn>
                                        <p:tgtEl>
                                          <p:spTgt spid="438332"/>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38331"/>
                                        </p:tgtEl>
                                      </p:cBhvr>
                                    </p:animEffect>
                                    <p:set>
                                      <p:cBhvr>
                                        <p:cTn id="160" dur="1" fill="hold">
                                          <p:stCondLst>
                                            <p:cond delay="499"/>
                                          </p:stCondLst>
                                        </p:cTn>
                                        <p:tgtEl>
                                          <p:spTgt spid="438331"/>
                                        </p:tgtEl>
                                        <p:attrNameLst>
                                          <p:attrName>style.visibility</p:attrName>
                                        </p:attrNameLst>
                                      </p:cBhvr>
                                      <p:to>
                                        <p:strVal val="hidden"/>
                                      </p:to>
                                    </p:set>
                                  </p:childTnLst>
                                </p:cTn>
                              </p:par>
                            </p:childTnLst>
                          </p:cTn>
                        </p:par>
                        <p:par>
                          <p:cTn id="161" fill="hold" nodeType="afterGroup">
                            <p:stCondLst>
                              <p:cond delay="1010"/>
                            </p:stCondLst>
                            <p:childTnLst>
                              <p:par>
                                <p:cTn id="162" presetID="10" presetClass="entr" presetSubtype="0" fill="hold" grpId="5" nodeType="afterEffect">
                                  <p:stCondLst>
                                    <p:cond delay="490"/>
                                  </p:stCondLst>
                                  <p:childTnLst>
                                    <p:set>
                                      <p:cBhvr>
                                        <p:cTn id="163" dur="1" fill="hold">
                                          <p:stCondLst>
                                            <p:cond delay="0"/>
                                          </p:stCondLst>
                                        </p:cTn>
                                        <p:tgtEl>
                                          <p:spTgt spid="438335">
                                            <p:bg/>
                                          </p:spTgt>
                                        </p:tgtEl>
                                        <p:attrNameLst>
                                          <p:attrName>style.visibility</p:attrName>
                                        </p:attrNameLst>
                                      </p:cBhvr>
                                      <p:to>
                                        <p:strVal val="visible"/>
                                      </p:to>
                                    </p:set>
                                    <p:animEffect transition="in" filter="fade">
                                      <p:cBhvr>
                                        <p:cTn id="164" dur="500"/>
                                        <p:tgtEl>
                                          <p:spTgt spid="438335">
                                            <p:bg/>
                                          </p:spTgt>
                                        </p:tgtEl>
                                      </p:cBhvr>
                                    </p:animEffect>
                                  </p:childTnLst>
                                </p:cTn>
                              </p:par>
                            </p:childTnLst>
                          </p:cTn>
                        </p:par>
                        <p:par>
                          <p:cTn id="165" fill="hold" nodeType="afterGroup">
                            <p:stCondLst>
                              <p:cond delay="2000"/>
                            </p:stCondLst>
                            <p:childTnLst>
                              <p:par>
                                <p:cTn id="166" presetID="10" presetClass="entr" presetSubtype="0" fill="hold" grpId="4" nodeType="afterEffect">
                                  <p:stCondLst>
                                    <p:cond delay="0"/>
                                  </p:stCondLst>
                                  <p:iterate type="lt">
                                    <p:tmPct val="0"/>
                                  </p:iterate>
                                  <p:childTnLst>
                                    <p:set>
                                      <p:cBhvr>
                                        <p:cTn id="167" dur="1" fill="hold">
                                          <p:stCondLst>
                                            <p:cond delay="0"/>
                                          </p:stCondLst>
                                        </p:cTn>
                                        <p:tgtEl>
                                          <p:spTgt spid="438335">
                                            <p:txEl>
                                              <p:pRg st="0" end="0"/>
                                            </p:txEl>
                                          </p:spTgt>
                                        </p:tgtEl>
                                        <p:attrNameLst>
                                          <p:attrName>style.visibility</p:attrName>
                                        </p:attrNameLst>
                                      </p:cBhvr>
                                      <p:to>
                                        <p:strVal val="visible"/>
                                      </p:to>
                                    </p:set>
                                    <p:animEffect transition="in" filter="fade">
                                      <p:cBhvr>
                                        <p:cTn id="168" dur="500"/>
                                        <p:tgtEl>
                                          <p:spTgt spid="438335">
                                            <p:txEl>
                                              <p:pRg st="0" end="0"/>
                                            </p:txEl>
                                          </p:spTgt>
                                        </p:tgtEl>
                                      </p:cBhvr>
                                    </p:animEffect>
                                  </p:childTnLst>
                                </p:cTn>
                              </p:par>
                            </p:childTnLst>
                          </p:cTn>
                        </p:par>
                        <p:par>
                          <p:cTn id="169" fill="hold" nodeType="afterGroup">
                            <p:stCondLst>
                              <p:cond delay="2500"/>
                            </p:stCondLst>
                            <p:childTnLst>
                              <p:par>
                                <p:cTn id="170" presetID="27" presetClass="entr" presetSubtype="0" fill="hold" grpId="3" nodeType="afterEffect">
                                  <p:stCondLst>
                                    <p:cond delay="0"/>
                                  </p:stCondLst>
                                  <p:iterate type="lt">
                                    <p:tmPct val="50000"/>
                                  </p:iterate>
                                  <p:childTnLst>
                                    <p:set>
                                      <p:cBhvr>
                                        <p:cTn id="171" dur="1" fill="hold">
                                          <p:stCondLst>
                                            <p:cond delay="0"/>
                                          </p:stCondLst>
                                        </p:cTn>
                                        <p:tgtEl>
                                          <p:spTgt spid="438335">
                                            <p:txEl>
                                              <p:pRg st="0" end="0"/>
                                            </p:txEl>
                                          </p:spTgt>
                                        </p:tgtEl>
                                        <p:attrNameLst>
                                          <p:attrName>style.visibility</p:attrName>
                                        </p:attrNameLst>
                                      </p:cBhvr>
                                      <p:to>
                                        <p:strVal val="visible"/>
                                      </p:to>
                                    </p:set>
                                    <p:anim calcmode="discrete" valueType="clr">
                                      <p:cBhvr override="childStyle">
                                        <p:cTn id="172" dur="80"/>
                                        <p:tgtEl>
                                          <p:spTgt spid="438335">
                                            <p:txEl>
                                              <p:pRg st="0" end="0"/>
                                            </p:txEl>
                                          </p:spTgt>
                                        </p:tgtEl>
                                        <p:attrNameLst>
                                          <p:attrName>style.color</p:attrName>
                                        </p:attrNameLst>
                                      </p:cBhvr>
                                      <p:tavLst>
                                        <p:tav tm="0">
                                          <p:val>
                                            <p:clrVal>
                                              <a:srgbClr val="CC9900"/>
                                            </p:clrVal>
                                          </p:val>
                                        </p:tav>
                                        <p:tav tm="50000">
                                          <p:val>
                                            <p:clrVal>
                                              <a:srgbClr val="663300"/>
                                            </p:clrVal>
                                          </p:val>
                                        </p:tav>
                                      </p:tavLst>
                                    </p:anim>
                                    <p:anim calcmode="discrete" valueType="clr">
                                      <p:cBhvr>
                                        <p:cTn id="173" dur="80"/>
                                        <p:tgtEl>
                                          <p:spTgt spid="438335">
                                            <p:txEl>
                                              <p:pRg st="0" end="0"/>
                                            </p:txEl>
                                          </p:spTgt>
                                        </p:tgtEl>
                                        <p:attrNameLst>
                                          <p:attrName>fillcolor</p:attrName>
                                        </p:attrNameLst>
                                      </p:cBhvr>
                                      <p:tavLst>
                                        <p:tav tm="0">
                                          <p:val>
                                            <p:clrVal>
                                              <a:schemeClr val="accent2"/>
                                            </p:clrVal>
                                          </p:val>
                                        </p:tav>
                                        <p:tav tm="50000">
                                          <p:val>
                                            <p:clrVal>
                                              <a:schemeClr val="hlink"/>
                                            </p:clrVal>
                                          </p:val>
                                        </p:tav>
                                      </p:tavLst>
                                    </p:anim>
                                    <p:set>
                                      <p:cBhvr>
                                        <p:cTn id="174" dur="80"/>
                                        <p:tgtEl>
                                          <p:spTgt spid="438335">
                                            <p:txEl>
                                              <p:pRg st="0" end="0"/>
                                            </p:txEl>
                                          </p:spTgt>
                                        </p:tgtEl>
                                        <p:attrNameLst>
                                          <p:attrName>fill.type</p:attrName>
                                        </p:attrNameLst>
                                      </p:cBhvr>
                                      <p:to>
                                        <p:strVal val="solid"/>
                                      </p:to>
                                    </p:set>
                                  </p:childTnLst>
                                </p:cTn>
                              </p:par>
                            </p:childTnLst>
                          </p:cTn>
                        </p:par>
                        <p:par>
                          <p:cTn id="175" fill="hold" nodeType="afterGroup">
                            <p:stCondLst>
                              <p:cond delay="5340"/>
                            </p:stCondLst>
                            <p:childTnLst>
                              <p:par>
                                <p:cTn id="176" presetID="10" presetClass="exit" presetSubtype="0" fill="hold" grpId="0" nodeType="afterEffect">
                                  <p:stCondLst>
                                    <p:cond delay="3040"/>
                                  </p:stCondLst>
                                  <p:iterate type="lt">
                                    <p:tmPct val="0"/>
                                  </p:iterate>
                                  <p:childTnLst>
                                    <p:animEffect transition="out" filter="fade">
                                      <p:cBhvr>
                                        <p:cTn id="177" dur="500"/>
                                        <p:tgtEl>
                                          <p:spTgt spid="438335">
                                            <p:txEl>
                                              <p:pRg st="0" end="0"/>
                                            </p:txEl>
                                          </p:spTgt>
                                        </p:tgtEl>
                                      </p:cBhvr>
                                    </p:animEffect>
                                    <p:set>
                                      <p:cBhvr>
                                        <p:cTn id="178" dur="1" fill="hold">
                                          <p:stCondLst>
                                            <p:cond delay="499"/>
                                          </p:stCondLst>
                                        </p:cTn>
                                        <p:tgtEl>
                                          <p:spTgt spid="438335">
                                            <p:txEl>
                                              <p:pRg st="0" end="0"/>
                                            </p:txEl>
                                          </p:spTgt>
                                        </p:tgtEl>
                                        <p:attrNameLst>
                                          <p:attrName>style.visibility</p:attrName>
                                        </p:attrNameLst>
                                      </p:cBhvr>
                                      <p:to>
                                        <p:strVal val="hidden"/>
                                      </p:to>
                                    </p:set>
                                  </p:childTnLst>
                                </p:cTn>
                              </p:par>
                            </p:childTnLst>
                          </p:cTn>
                        </p:par>
                        <p:par>
                          <p:cTn id="179" fill="hold" nodeType="afterGroup">
                            <p:stCondLst>
                              <p:cond delay="8880"/>
                            </p:stCondLst>
                            <p:childTnLst>
                              <p:par>
                                <p:cTn id="180" presetID="10" presetClass="exit" presetSubtype="0" fill="hold" grpId="0" nodeType="afterEffect">
                                  <p:stCondLst>
                                    <p:cond delay="0"/>
                                  </p:stCondLst>
                                  <p:iterate type="lt">
                                    <p:tmPct val="0"/>
                                  </p:iterate>
                                  <p:childTnLst>
                                    <p:animEffect transition="out" filter="fade">
                                      <p:cBhvr>
                                        <p:cTn id="181" dur="500"/>
                                        <p:tgtEl>
                                          <p:spTgt spid="438335">
                                            <p:bg/>
                                          </p:spTgt>
                                        </p:tgtEl>
                                      </p:cBhvr>
                                    </p:animEffect>
                                    <p:set>
                                      <p:cBhvr>
                                        <p:cTn id="182" dur="1" fill="hold">
                                          <p:stCondLst>
                                            <p:cond delay="499"/>
                                          </p:stCondLst>
                                        </p:cTn>
                                        <p:tgtEl>
                                          <p:spTgt spid="438335">
                                            <p:bg/>
                                          </p:spTgt>
                                        </p:tgtEl>
                                        <p:attrNameLst>
                                          <p:attrName>style.visibility</p:attrName>
                                        </p:attrNameLst>
                                      </p:cBhvr>
                                      <p:to>
                                        <p:strVal val="hidden"/>
                                      </p:to>
                                    </p:set>
                                  </p:childTnLst>
                                </p:cTn>
                              </p:par>
                            </p:childTnLst>
                          </p:cTn>
                        </p:par>
                      </p:childTnLst>
                    </p:cTn>
                  </p:par>
                </p:childTnLst>
              </p:cTn>
              <p:nextCondLst>
                <p:cond evt="onClick" delay="0">
                  <p:tgtEl>
                    <p:spTgt spid="438331"/>
                  </p:tgtEl>
                </p:cond>
              </p:nextCondLst>
            </p:seq>
            <p:seq concurrent="1" nextAc="seek">
              <p:cTn id="183" restart="whenNotActive" fill="hold" evtFilter="cancelBubble" nodeType="interactiveSeq">
                <p:stCondLst>
                  <p:cond evt="onClick" delay="0">
                    <p:tgtEl>
                      <p:spTgt spid="438336"/>
                    </p:tgtEl>
                  </p:cond>
                </p:stCondLst>
                <p:endSync evt="end" delay="0">
                  <p:rtn val="all"/>
                </p:endSync>
                <p:childTnLst>
                  <p:par>
                    <p:cTn id="184" fill="hold" nodeType="clickPar">
                      <p:stCondLst>
                        <p:cond delay="0"/>
                      </p:stCondLst>
                      <p:childTnLst>
                        <p:par>
                          <p:cTn id="185" fill="hold" nodeType="withGroup">
                            <p:stCondLst>
                              <p:cond delay="0"/>
                            </p:stCondLst>
                            <p:childTnLst>
                              <p:par>
                                <p:cTn id="186" presetID="3" presetClass="entr" presetSubtype="0" fill="hold" grpId="1" nodeType="clickEffect">
                                  <p:stCondLst>
                                    <p:cond delay="0"/>
                                  </p:stCondLst>
                                  <p:childTnLst>
                                    <p:set>
                                      <p:cBhvr>
                                        <p:cTn id="187" dur="1" fill="hold">
                                          <p:stCondLst>
                                            <p:cond delay="0"/>
                                          </p:stCondLst>
                                        </p:cTn>
                                        <p:tgtEl>
                                          <p:spTgt spid="438286"/>
                                        </p:tgtEl>
                                        <p:attrNameLst>
                                          <p:attrName>style.visibility</p:attrName>
                                        </p:attrNameLst>
                                      </p:cBhvr>
                                      <p:to>
                                        <p:strVal val="visible"/>
                                      </p:to>
                                    </p:set>
                                  </p:childTnLst>
                                </p:cTn>
                              </p:par>
                              <p:par>
                                <p:cTn id="188" presetID="3" presetClass="exit" presetSubtype="0" fill="hold" grpId="2" nodeType="withEffect">
                                  <p:stCondLst>
                                    <p:cond delay="0"/>
                                  </p:stCondLst>
                                  <p:childTnLst>
                                    <p:set>
                                      <p:cBhvr>
                                        <p:cTn id="189" dur="1" fill="hold">
                                          <p:stCondLst>
                                            <p:cond delay="0"/>
                                          </p:stCondLst>
                                        </p:cTn>
                                        <p:tgtEl>
                                          <p:spTgt spid="438287"/>
                                        </p:tgtEl>
                                        <p:attrNameLst>
                                          <p:attrName>style.visibility</p:attrName>
                                        </p:attrNameLst>
                                      </p:cBhvr>
                                      <p:to>
                                        <p:strVal val="hidden"/>
                                      </p:to>
                                    </p:set>
                                  </p:childTnLst>
                                </p:cTn>
                              </p:par>
                              <p:par>
                                <p:cTn id="190" presetID="3" presetClass="exit" presetSubtype="0" fill="hold" grpId="1" nodeType="withEffect">
                                  <p:stCondLst>
                                    <p:cond delay="0"/>
                                  </p:stCondLst>
                                  <p:childTnLst>
                                    <p:set>
                                      <p:cBhvr>
                                        <p:cTn id="191" dur="1" fill="hold">
                                          <p:stCondLst>
                                            <p:cond delay="0"/>
                                          </p:stCondLst>
                                        </p:cTn>
                                        <p:tgtEl>
                                          <p:spTgt spid="438288"/>
                                        </p:tgtEl>
                                        <p:attrNameLst>
                                          <p:attrName>style.visibility</p:attrName>
                                        </p:attrNameLst>
                                      </p:cBhvr>
                                      <p:to>
                                        <p:strVal val="hidden"/>
                                      </p:to>
                                    </p:set>
                                  </p:childTnLst>
                                </p:cTn>
                              </p:par>
                              <p:par>
                                <p:cTn id="192" presetID="3" presetClass="exit" presetSubtype="0" fill="hold" grpId="1" nodeType="withEffect">
                                  <p:stCondLst>
                                    <p:cond delay="0"/>
                                  </p:stCondLst>
                                  <p:childTnLst>
                                    <p:set>
                                      <p:cBhvr>
                                        <p:cTn id="193" dur="1" fill="hold">
                                          <p:stCondLst>
                                            <p:cond delay="0"/>
                                          </p:stCondLst>
                                        </p:cTn>
                                        <p:tgtEl>
                                          <p:spTgt spid="438283"/>
                                        </p:tgtEl>
                                        <p:attrNameLst>
                                          <p:attrName>style.visibility</p:attrName>
                                        </p:attrNameLst>
                                      </p:cBhvr>
                                      <p:to>
                                        <p:strVal val="hidden"/>
                                      </p:to>
                                    </p:set>
                                  </p:childTnLst>
                                </p:cTn>
                              </p:par>
                              <p:par>
                                <p:cTn id="194" presetID="3" presetClass="exit" presetSubtype="0" fill="hold" grpId="1" nodeType="withEffect">
                                  <p:stCondLst>
                                    <p:cond delay="0"/>
                                  </p:stCondLst>
                                  <p:childTnLst>
                                    <p:set>
                                      <p:cBhvr>
                                        <p:cTn id="195" dur="1" fill="hold">
                                          <p:stCondLst>
                                            <p:cond delay="0"/>
                                          </p:stCondLst>
                                        </p:cTn>
                                        <p:tgtEl>
                                          <p:spTgt spid="438284"/>
                                        </p:tgtEl>
                                        <p:attrNameLst>
                                          <p:attrName>style.visibility</p:attrName>
                                        </p:attrNameLst>
                                      </p:cBhvr>
                                      <p:to>
                                        <p:strVal val="hidden"/>
                                      </p:to>
                                    </p:set>
                                  </p:childTnLst>
                                </p:cTn>
                              </p:par>
                              <p:par>
                                <p:cTn id="196" presetID="3" presetClass="exit" presetSubtype="0" fill="hold" grpId="1" nodeType="withEffect">
                                  <p:stCondLst>
                                    <p:cond delay="0"/>
                                  </p:stCondLst>
                                  <p:childTnLst>
                                    <p:set>
                                      <p:cBhvr>
                                        <p:cTn id="197" dur="1" fill="hold">
                                          <p:stCondLst>
                                            <p:cond delay="0"/>
                                          </p:stCondLst>
                                        </p:cTn>
                                        <p:tgtEl>
                                          <p:spTgt spid="438285"/>
                                        </p:tgtEl>
                                        <p:attrNameLst>
                                          <p:attrName>style.visibility</p:attrName>
                                        </p:attrNameLst>
                                      </p:cBhvr>
                                      <p:to>
                                        <p:strVal val="hidden"/>
                                      </p:to>
                                    </p:set>
                                  </p:childTnLst>
                                </p:cTn>
                              </p:par>
                            </p:childTnLst>
                          </p:cTn>
                        </p:par>
                      </p:childTnLst>
                    </p:cTn>
                  </p:par>
                </p:childTnLst>
              </p:cTn>
              <p:nextCondLst>
                <p:cond evt="onClick" delay="0">
                  <p:tgtEl>
                    <p:spTgt spid="438336"/>
                  </p:tgtEl>
                </p:cond>
              </p:nextCondLst>
            </p:seq>
          </p:childTnLst>
        </p:cTn>
      </p:par>
    </p:tnLst>
    <p:bldLst>
      <p:bldP spid="438275" grpId="0" animBg="1"/>
      <p:bldP spid="438276" grpId="0" animBg="1"/>
      <p:bldP spid="438277" grpId="0" animBg="1"/>
      <p:bldP spid="438278" grpId="0" animBg="1"/>
      <p:bldP spid="438283" grpId="0" animBg="1"/>
      <p:bldP spid="438283" grpId="1" animBg="1"/>
      <p:bldP spid="438284" grpId="0" animBg="1"/>
      <p:bldP spid="438284" grpId="1" animBg="1"/>
      <p:bldP spid="438285" grpId="0" animBg="1"/>
      <p:bldP spid="438285" grpId="1" animBg="1"/>
      <p:bldP spid="438286" grpId="0" animBg="1"/>
      <p:bldP spid="438286" grpId="1" animBg="1"/>
      <p:bldP spid="438287" grpId="0" animBg="1"/>
      <p:bldP spid="438287" grpId="1" animBg="1"/>
      <p:bldP spid="438287" grpId="2" animBg="1"/>
      <p:bldP spid="438288" grpId="0" animBg="1"/>
      <p:bldP spid="438288" grpId="1" animBg="1"/>
      <p:bldP spid="438289" grpId="0" animBg="1"/>
      <p:bldP spid="438290" grpId="0" animBg="1"/>
      <p:bldP spid="438291" grpId="0" animBg="1"/>
      <p:bldP spid="438292" grpId="0" animBg="1"/>
      <p:bldP spid="438335" grpId="0" build="allAtOnce" animBg="1" autoUpdateAnimBg="0"/>
      <p:bldP spid="438335" grpId="1" build="allAtOnce" animBg="1" autoUpdateAnimBg="0"/>
      <p:bldP spid="438335" grpId="2" build="allAtOnce" animBg="1" autoUpdateAnimBg="0"/>
      <p:bldP spid="438335" grpId="3" build="allAtOnce" autoUpdateAnimBg="0"/>
      <p:bldP spid="438335" grpId="4" build="allAtOnce" autoUpdateAnimBg="0"/>
      <p:bldP spid="438335" grpId="5" build="allAtOnce" animBg="1"/>
    </p:bldLst>
  </p:timing>
</p:sld>
</file>

<file path=ppt/theme/theme1.xml><?xml version="1.0" encoding="utf-8"?>
<a:theme xmlns:a="http://schemas.openxmlformats.org/drawingml/2006/main" name="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9768</TotalTime>
  <Words>317</Words>
  <Application>Microsoft Office PowerPoint</Application>
  <PresentationFormat>On-screen Show (4:3)</PresentationFormat>
  <Paragraphs>125</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Black</vt:lpstr>
      <vt:lpstr>Impact</vt:lpstr>
      <vt:lpstr>Swis721 Hv BT</vt:lpstr>
      <vt:lpstr>Tahoma</vt:lpstr>
      <vt:lpstr>Verdana</vt:lpstr>
      <vt:lpstr>Family Feud Master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Feud Template</dc:title>
  <dc:subject>PowerPoint Template</dc:subject>
  <dc:creator>Reid Powell</dc:creator>
  <cp:keywords>Family Feud;Templates</cp:keywords>
  <cp:lastModifiedBy>School of Public Health</cp:lastModifiedBy>
  <cp:revision>439</cp:revision>
  <cp:lastPrinted>2017-03-28T17:44:16Z</cp:lastPrinted>
  <dcterms:created xsi:type="dcterms:W3CDTF">2004-01-21T04:06:20Z</dcterms:created>
  <dcterms:modified xsi:type="dcterms:W3CDTF">2022-03-31T17:32:52Z</dcterms:modified>
  <cp:category>Game Shows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Robin Song</vt:lpwstr>
  </property>
  <property fmtid="{D5CDD505-2E9C-101B-9397-08002B2CF9AE}" pid="3" name="Department">
    <vt:lpwstr>PowerPoint Bible Game Shows</vt:lpwstr>
  </property>
  <property fmtid="{D5CDD505-2E9C-101B-9397-08002B2CF9AE}" pid="4" name="Editor">
    <vt:lpwstr>Robin Song</vt:lpwstr>
  </property>
  <property fmtid="{D5CDD505-2E9C-101B-9397-08002B2CF9AE}" pid="5" name="Language">
    <vt:lpwstr>English</vt:lpwstr>
  </property>
  <property fmtid="{D5CDD505-2E9C-101B-9397-08002B2CF9AE}" pid="6" name="Owner">
    <vt:lpwstr>Robin Song</vt:lpwstr>
  </property>
  <property fmtid="{D5CDD505-2E9C-101B-9397-08002B2CF9AE}" pid="7" name="Publisher">
    <vt:lpwstr>Robin Song</vt:lpwstr>
  </property>
  <property fmtid="{D5CDD505-2E9C-101B-9397-08002B2CF9AE}" pid="8" name="Purpose">
    <vt:lpwstr>Bible Game Shows</vt:lpwstr>
  </property>
  <property fmtid="{D5CDD505-2E9C-101B-9397-08002B2CF9AE}" pid="9" name="Telephone number">
    <vt:lpwstr>(847) 227-7722</vt:lpwstr>
  </property>
  <property fmtid="{D5CDD505-2E9C-101B-9397-08002B2CF9AE}" pid="10" name="Project">
    <vt:lpwstr>Family Feud</vt:lpwstr>
  </property>
</Properties>
</file>