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9"/>
  </p:notesMasterIdLst>
  <p:handoutMasterIdLst>
    <p:handoutMasterId r:id="rId30"/>
  </p:handoutMasterIdLst>
  <p:sldIdLst>
    <p:sldId id="25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Lst>
  <p:sldSz cx="9144000" cy="6858000" type="screen4x3"/>
  <p:notesSz cx="6858000" cy="9144000"/>
  <p:embeddedFontLst>
    <p:embeddedFont>
      <p:font typeface="Shadows Into Light" panose="020B0604020202020204" charset="0"/>
      <p:regular r:id="rId31"/>
    </p:embeddedFont>
    <p:embeddedFont>
      <p:font typeface="Varela Round" panose="020B0604020202020204" charset="-79"/>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76" autoAdjust="0"/>
  </p:normalViewPr>
  <p:slideViewPr>
    <p:cSldViewPr>
      <p:cViewPr varScale="1">
        <p:scale>
          <a:sx n="78" d="100"/>
          <a:sy n="78" d="100"/>
        </p:scale>
        <p:origin x="2574" y="90"/>
      </p:cViewPr>
      <p:guideLst>
        <p:guide orient="horz" pos="2160"/>
        <p:guide pos="2880"/>
      </p:guideLst>
    </p:cSldViewPr>
  </p:slideViewPr>
  <p:notesTextViewPr>
    <p:cViewPr>
      <p:scale>
        <a:sx n="1" d="1"/>
        <a:sy n="1" d="1"/>
      </p:scale>
      <p:origin x="0" y="0"/>
    </p:cViewPr>
  </p:notesTextViewPr>
  <p:notesViewPr>
    <p:cSldViewPr>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E1BA94-7348-401E-8A1B-DE4CC78F678A}" type="datetimeFigureOut">
              <a:rPr lang="en-US" smtClean="0"/>
              <a:t>3/31/2022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79BDA6-76B5-4529-A1A2-DEF7B5D3B261}" type="slidenum">
              <a:rPr lang="en-US" smtClean="0"/>
              <a:t>‹#›</a:t>
            </a:fld>
            <a:endParaRPr lang="en-US"/>
          </a:p>
        </p:txBody>
      </p:sp>
    </p:spTree>
    <p:extLst>
      <p:ext uri="{BB962C8B-B14F-4D97-AF65-F5344CB8AC3E}">
        <p14:creationId xmlns:p14="http://schemas.microsoft.com/office/powerpoint/2010/main" val="37845619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
        <p:nvSpPr>
          <p:cNvPr id="2" name="Slide Number Placeholder 1"/>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D7610-EC85-4B6F-BC97-11D25FD4CA1F}" type="slidenum">
              <a:rPr lang="en-US" smtClean="0"/>
              <a:t>‹#›</a:t>
            </a:fld>
            <a:endParaRPr lang="en-US"/>
          </a:p>
        </p:txBody>
      </p:sp>
    </p:spTree>
    <p:extLst>
      <p:ext uri="{BB962C8B-B14F-4D97-AF65-F5344CB8AC3E}">
        <p14:creationId xmlns:p14="http://schemas.microsoft.com/office/powerpoint/2010/main" val="316088985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 sz="2400" b="1" i="0" u="sng" strike="noStrike" cap="none" dirty="0">
                <a:solidFill>
                  <a:schemeClr val="dk1"/>
                </a:solidFill>
                <a:latin typeface="Arial"/>
                <a:ea typeface="Arial"/>
                <a:cs typeface="Arial"/>
                <a:sym typeface="Arial"/>
              </a:rPr>
              <a:t>Facilitator Script</a:t>
            </a:r>
          </a:p>
          <a:p>
            <a:pPr marL="0" marR="0" lvl="0" indent="0" algn="ctr" rtl="0">
              <a:lnSpc>
                <a:spcPct val="115000"/>
              </a:lnSpc>
              <a:spcBef>
                <a:spcPts val="0"/>
              </a:spcBef>
              <a:spcAft>
                <a:spcPts val="0"/>
              </a:spcAft>
              <a:buClr>
                <a:schemeClr val="dk1"/>
              </a:buClr>
              <a:buSzPct val="25000"/>
              <a:buFont typeface="Arial"/>
              <a:buNone/>
            </a:pPr>
            <a:r>
              <a:rPr lang="en" sz="1200" b="0" i="1" u="none" strike="noStrike" cap="none" dirty="0">
                <a:solidFill>
                  <a:schemeClr val="dk1"/>
                </a:solidFill>
                <a:latin typeface="Arial"/>
                <a:ea typeface="Arial"/>
                <a:cs typeface="Arial"/>
                <a:sym typeface="Arial"/>
              </a:rPr>
              <a:t>(Read the text in the boxes as you go through the PowerPoint slides)</a:t>
            </a:r>
          </a:p>
          <a:p>
            <a:pPr marL="0" marR="0" lvl="0" indent="0" algn="ctr" rtl="0">
              <a:lnSpc>
                <a:spcPct val="115000"/>
              </a:lnSpc>
              <a:spcBef>
                <a:spcPts val="0"/>
              </a:spcBef>
              <a:spcAft>
                <a:spcPts val="0"/>
              </a:spcAft>
              <a:buClr>
                <a:schemeClr val="dk1"/>
              </a:buClr>
              <a:buSzPct val="250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r>
              <a:rPr lang="en" sz="2000" b="0" i="0" u="none" strike="noStrike" cap="none" dirty="0">
                <a:solidFill>
                  <a:schemeClr val="dk1"/>
                </a:solidFill>
                <a:latin typeface="Arial"/>
                <a:ea typeface="Arial"/>
                <a:cs typeface="Arial"/>
                <a:sym typeface="Arial"/>
              </a:rPr>
              <a:t>Today we are going to talk about two types of violence—domestic violence and bullying.</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778D7610-EC85-4B6F-BC97-11D25FD4CA1F}"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2000" dirty="0"/>
              <a:t>Direct forms of bullying can be hitting, stealing, destroying someone’s clothing or homework, making cruel jokes about someone, or making them do something they don’t want to do.</a:t>
            </a:r>
            <a:r>
              <a:rPr lang="en" sz="2000" baseline="30000" dirty="0"/>
              <a:t>7 </a:t>
            </a:r>
            <a:endParaRPr lang="en" sz="2000" baseline="30000" dirty="0" smtClean="0"/>
          </a:p>
          <a:p>
            <a:pPr marL="0" marR="0" lvl="0" indent="0" algn="l" rtl="0">
              <a:spcBef>
                <a:spcPts val="0"/>
              </a:spcBef>
              <a:buClr>
                <a:schemeClr val="dk1"/>
              </a:buClr>
              <a:buSzPct val="25000"/>
              <a:buFont typeface="Arial"/>
              <a:buNone/>
            </a:pPr>
            <a:endParaRPr lang="en" sz="2000" baseline="30000" dirty="0"/>
          </a:p>
          <a:p>
            <a:pPr marL="0" marR="0" lvl="0" indent="0" algn="l" rtl="0">
              <a:spcBef>
                <a:spcPts val="0"/>
              </a:spcBef>
              <a:buClr>
                <a:schemeClr val="dk1"/>
              </a:buClr>
              <a:buSzPct val="25000"/>
              <a:buFont typeface="Arial"/>
              <a:buNone/>
            </a:pPr>
            <a:r>
              <a:rPr lang="en" sz="2000" dirty="0"/>
              <a:t>Direct bullying occurs when someone does something directly to another person.</a:t>
            </a:r>
          </a:p>
        </p:txBody>
      </p:sp>
      <p:sp>
        <p:nvSpPr>
          <p:cNvPr id="2" name="Slide Number Placeholder 1"/>
          <p:cNvSpPr>
            <a:spLocks noGrp="1"/>
          </p:cNvSpPr>
          <p:nvPr>
            <p:ph type="sldNum" sz="quarter" idx="10"/>
          </p:nvPr>
        </p:nvSpPr>
        <p:spPr/>
        <p:txBody>
          <a:bodyPr/>
          <a:lstStyle/>
          <a:p>
            <a:fld id="{778D7610-EC85-4B6F-BC97-11D25FD4CA1F}"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2000" dirty="0"/>
              <a:t>Some examples of indirect bullying can be saying things like “Don’t play with him” or “Don’t invite her,” spreading rumors about someone or leaving someone </a:t>
            </a:r>
            <a:r>
              <a:rPr lang="en" sz="2000" dirty="0" smtClean="0"/>
              <a:t>out.</a:t>
            </a:r>
            <a:r>
              <a:rPr lang="en" sz="2000" baseline="30000" dirty="0" smtClean="0"/>
              <a:t>7</a:t>
            </a:r>
          </a:p>
          <a:p>
            <a:pPr marL="0" marR="0" lvl="0" indent="0" algn="l" rtl="0">
              <a:spcBef>
                <a:spcPts val="0"/>
              </a:spcBef>
              <a:buClr>
                <a:schemeClr val="dk1"/>
              </a:buClr>
              <a:buSzPct val="25000"/>
              <a:buFont typeface="Arial"/>
              <a:buNone/>
            </a:pPr>
            <a:endParaRPr lang="en" sz="2000" baseline="30000" dirty="0"/>
          </a:p>
          <a:p>
            <a:pPr marL="0" marR="0" lvl="0" indent="0" algn="l" rtl="0">
              <a:spcBef>
                <a:spcPts val="0"/>
              </a:spcBef>
              <a:buClr>
                <a:schemeClr val="dk1"/>
              </a:buClr>
              <a:buSzPct val="25000"/>
              <a:buFont typeface="Arial"/>
              <a:buNone/>
            </a:pPr>
            <a:r>
              <a:rPr lang="en" sz="2000" dirty="0"/>
              <a:t>Although someone may not be directly hitting or kicking another person, indirect bullying is still harmful.</a:t>
            </a:r>
          </a:p>
        </p:txBody>
      </p:sp>
      <p:sp>
        <p:nvSpPr>
          <p:cNvPr id="2" name="Slide Number Placeholder 1"/>
          <p:cNvSpPr>
            <a:spLocks noGrp="1"/>
          </p:cNvSpPr>
          <p:nvPr>
            <p:ph type="sldNum" sz="quarter" idx="10"/>
          </p:nvPr>
        </p:nvSpPr>
        <p:spPr/>
        <p:txBody>
          <a:bodyPr/>
          <a:lstStyle/>
          <a:p>
            <a:fld id="{778D7610-EC85-4B6F-BC97-11D25FD4CA1F}"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2000" dirty="0"/>
              <a:t>It is important to understand the different forms of bullying because bullying can affect anyone and cause them to have negative experiences. </a:t>
            </a:r>
            <a:endParaRPr lang="en" sz="2000" dirty="0" smtClean="0"/>
          </a:p>
          <a:p>
            <a:pPr marL="0" marR="0" lvl="0" indent="0" algn="l" rtl="0">
              <a:spcBef>
                <a:spcPts val="0"/>
              </a:spcBef>
              <a:buClr>
                <a:schemeClr val="dk1"/>
              </a:buClr>
              <a:buSzPct val="25000"/>
              <a:buFont typeface="Arial"/>
              <a:buNone/>
            </a:pPr>
            <a:endParaRPr lang="en" sz="2000" dirty="0"/>
          </a:p>
          <a:p>
            <a:pPr marL="0" marR="0" lvl="0" indent="0" algn="l" rtl="0">
              <a:spcBef>
                <a:spcPts val="0"/>
              </a:spcBef>
              <a:buClr>
                <a:schemeClr val="dk1"/>
              </a:buClr>
              <a:buSzPct val="25000"/>
              <a:buFont typeface="Arial"/>
              <a:buNone/>
            </a:pPr>
            <a:r>
              <a:rPr lang="en" sz="2000" dirty="0" smtClean="0"/>
              <a:t>A </a:t>
            </a:r>
            <a:r>
              <a:rPr lang="en" sz="2000" dirty="0"/>
              <a:t>past study in the state of Illinois found that 21% of students report being bullied at school--that’s approximately one out of every 5 students. It also possible that the number is even higher because some students may not have wanted to say that they were being bullied.</a:t>
            </a:r>
          </a:p>
        </p:txBody>
      </p:sp>
      <p:sp>
        <p:nvSpPr>
          <p:cNvPr id="2" name="Slide Number Placeholder 1"/>
          <p:cNvSpPr>
            <a:spLocks noGrp="1"/>
          </p:cNvSpPr>
          <p:nvPr>
            <p:ph type="sldNum" sz="quarter" idx="10"/>
          </p:nvPr>
        </p:nvSpPr>
        <p:spPr/>
        <p:txBody>
          <a:bodyPr/>
          <a:lstStyle/>
          <a:p>
            <a:fld id="{778D7610-EC85-4B6F-BC97-11D25FD4CA1F}"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SzPct val="25000"/>
              <a:buNone/>
            </a:pPr>
            <a:r>
              <a:rPr lang="en" sz="2000" dirty="0"/>
              <a:t>This picture shows some of different forms of bullying people experienced or reasons why they were bullied. </a:t>
            </a:r>
            <a:endParaRPr lang="en" sz="2000" dirty="0" smtClean="0"/>
          </a:p>
          <a:p>
            <a:pPr marL="0" marR="0" lvl="0" indent="0" algn="l" rtl="0">
              <a:spcBef>
                <a:spcPts val="0"/>
              </a:spcBef>
              <a:buSzPct val="25000"/>
              <a:buNone/>
            </a:pPr>
            <a:endParaRPr lang="en" sz="2000" dirty="0"/>
          </a:p>
          <a:p>
            <a:pPr marL="0" marR="0" lvl="0" indent="0" algn="l" rtl="0">
              <a:spcBef>
                <a:spcPts val="0"/>
              </a:spcBef>
              <a:buSzPct val="25000"/>
              <a:buNone/>
            </a:pPr>
            <a:r>
              <a:rPr lang="en" sz="2000" dirty="0" smtClean="0"/>
              <a:t>As </a:t>
            </a:r>
            <a:r>
              <a:rPr lang="en" sz="2000" dirty="0"/>
              <a:t>we can see, students are experiencing many different forms of bullying and are being bullied for a variety of reasons.</a:t>
            </a:r>
          </a:p>
        </p:txBody>
      </p:sp>
      <p:sp>
        <p:nvSpPr>
          <p:cNvPr id="2" name="Slide Number Placeholder 1"/>
          <p:cNvSpPr>
            <a:spLocks noGrp="1"/>
          </p:cNvSpPr>
          <p:nvPr>
            <p:ph type="sldNum" sz="quarter" idx="10"/>
          </p:nvPr>
        </p:nvSpPr>
        <p:spPr/>
        <p:txBody>
          <a:bodyPr/>
          <a:lstStyle/>
          <a:p>
            <a:fld id="{778D7610-EC85-4B6F-BC97-11D25FD4CA1F}"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SzPct val="25000"/>
              <a:buNone/>
            </a:pPr>
            <a:r>
              <a:rPr lang="en" sz="2000" dirty="0"/>
              <a:t>It is also important to know that bullying can happen anywhere. </a:t>
            </a:r>
            <a:endParaRPr lang="en" sz="2000" dirty="0" smtClean="0"/>
          </a:p>
          <a:p>
            <a:pPr marL="0" marR="0" lvl="0" indent="0" algn="l" rtl="0">
              <a:spcBef>
                <a:spcPts val="0"/>
              </a:spcBef>
              <a:buSzPct val="25000"/>
              <a:buNone/>
            </a:pPr>
            <a:endParaRPr lang="en" sz="2000" dirty="0"/>
          </a:p>
          <a:p>
            <a:pPr marL="0" marR="0" lvl="0" indent="0" algn="l" rtl="0">
              <a:spcBef>
                <a:spcPts val="0"/>
              </a:spcBef>
              <a:buSzPct val="25000"/>
              <a:buNone/>
            </a:pPr>
            <a:r>
              <a:rPr lang="en" sz="2000" dirty="0" smtClean="0"/>
              <a:t>This </a:t>
            </a:r>
            <a:r>
              <a:rPr lang="en" sz="2000" dirty="0"/>
              <a:t>can make students feel unsafe or anxious to go to school or even use technology.</a:t>
            </a:r>
          </a:p>
        </p:txBody>
      </p:sp>
      <p:sp>
        <p:nvSpPr>
          <p:cNvPr id="2" name="Slide Number Placeholder 1"/>
          <p:cNvSpPr>
            <a:spLocks noGrp="1"/>
          </p:cNvSpPr>
          <p:nvPr>
            <p:ph type="sldNum" sz="quarter" idx="10"/>
          </p:nvPr>
        </p:nvSpPr>
        <p:spPr/>
        <p:txBody>
          <a:bodyPr/>
          <a:lstStyle/>
          <a:p>
            <a:fld id="{778D7610-EC85-4B6F-BC97-11D25FD4CA1F}"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 sz="2000" dirty="0"/>
              <a:t>With the rise in technology and social media we have also witnessed more cyberbullying. </a:t>
            </a:r>
            <a:endParaRPr lang="en" sz="2000" dirty="0" smtClean="0"/>
          </a:p>
          <a:p>
            <a:pPr lvl="0">
              <a:spcBef>
                <a:spcPts val="0"/>
              </a:spcBef>
              <a:buNone/>
            </a:pPr>
            <a:endParaRPr lang="en" sz="2000" dirty="0"/>
          </a:p>
          <a:p>
            <a:pPr lvl="0">
              <a:spcBef>
                <a:spcPts val="0"/>
              </a:spcBef>
              <a:buNone/>
            </a:pPr>
            <a:r>
              <a:rPr lang="en" sz="2000" dirty="0" smtClean="0"/>
              <a:t>What </a:t>
            </a:r>
            <a:r>
              <a:rPr lang="en" sz="2000" dirty="0"/>
              <a:t>percentage of teens do you think have been bullied through their phones or the internet</a:t>
            </a:r>
            <a:r>
              <a:rPr lang="en" sz="2000" dirty="0" smtClean="0"/>
              <a:t>?</a:t>
            </a:r>
          </a:p>
          <a:p>
            <a:pPr lvl="0">
              <a:spcBef>
                <a:spcPts val="0"/>
              </a:spcBef>
              <a:buNone/>
            </a:pPr>
            <a:endParaRPr lang="en" sz="2000" dirty="0"/>
          </a:p>
          <a:p>
            <a:pPr lvl="0">
              <a:spcBef>
                <a:spcPts val="0"/>
              </a:spcBef>
              <a:buNone/>
            </a:pPr>
            <a:r>
              <a:rPr lang="en" sz="2000" b="1" dirty="0" smtClean="0"/>
              <a:t>(WAIT FOR ANSWERS, THEN GO TO NEXT SLIDE)</a:t>
            </a:r>
            <a:endParaRPr lang="en" sz="2000" b="1" dirty="0"/>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sz="quarter" idx="10"/>
          </p:nvPr>
        </p:nvSpPr>
        <p:spPr/>
        <p:txBody>
          <a:bodyPr/>
          <a:lstStyle/>
          <a:p>
            <a:fld id="{778D7610-EC85-4B6F-BC97-11D25FD4CA1F}"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SzPct val="25000"/>
              <a:buNone/>
            </a:pPr>
            <a:r>
              <a:rPr lang="en" sz="2000" dirty="0"/>
              <a:t>According to the National Education Association, “more than 25% of teens have been bullied repeatedly through their cell phones or the internet.</a:t>
            </a:r>
            <a:r>
              <a:rPr lang="en" sz="2000" baseline="30000" dirty="0"/>
              <a:t>8</a:t>
            </a:r>
            <a:r>
              <a:rPr lang="en" sz="2000" dirty="0"/>
              <a:t>”</a:t>
            </a:r>
          </a:p>
        </p:txBody>
      </p:sp>
      <p:sp>
        <p:nvSpPr>
          <p:cNvPr id="2" name="Slide Number Placeholder 1"/>
          <p:cNvSpPr>
            <a:spLocks noGrp="1"/>
          </p:cNvSpPr>
          <p:nvPr>
            <p:ph type="sldNum" sz="quarter" idx="10"/>
          </p:nvPr>
        </p:nvSpPr>
        <p:spPr/>
        <p:txBody>
          <a:bodyPr/>
          <a:lstStyle/>
          <a:p>
            <a:fld id="{778D7610-EC85-4B6F-BC97-11D25FD4CA1F}"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2000" dirty="0"/>
              <a:t>Bullying can lead to a lot of negative effects for those involved.</a:t>
            </a:r>
          </a:p>
          <a:p>
            <a:pPr marL="0" marR="0" lvl="0" indent="0" algn="l" rtl="0">
              <a:spcBef>
                <a:spcPts val="0"/>
              </a:spcBef>
              <a:buClr>
                <a:schemeClr val="dk1"/>
              </a:buClr>
              <a:buSzPct val="25000"/>
              <a:buFont typeface="Arial"/>
              <a:buNone/>
            </a:pPr>
            <a:endParaRPr sz="2000" dirty="0"/>
          </a:p>
          <a:p>
            <a:pPr marL="0" marR="0" lvl="0" indent="0" algn="l" rtl="0">
              <a:spcBef>
                <a:spcPts val="0"/>
              </a:spcBef>
              <a:buClr>
                <a:schemeClr val="dk1"/>
              </a:buClr>
              <a:buSzPct val="25000"/>
              <a:buFont typeface="Arial"/>
              <a:buNone/>
            </a:pPr>
            <a:r>
              <a:rPr lang="en" sz="2000" dirty="0"/>
              <a:t>People who experience bullying are more likely to experience “depression and anxiety, have increased feelings of sadness and loneliness, have health complaints, and be lower academic achievement and school participation.</a:t>
            </a:r>
            <a:r>
              <a:rPr lang="en" sz="2000" baseline="30000" dirty="0"/>
              <a:t>8</a:t>
            </a:r>
            <a:r>
              <a:rPr lang="en" sz="2000" dirty="0"/>
              <a:t>”</a:t>
            </a:r>
          </a:p>
        </p:txBody>
      </p:sp>
      <p:sp>
        <p:nvSpPr>
          <p:cNvPr id="2" name="Slide Number Placeholder 1"/>
          <p:cNvSpPr>
            <a:spLocks noGrp="1"/>
          </p:cNvSpPr>
          <p:nvPr>
            <p:ph type="sldNum" sz="quarter" idx="10"/>
          </p:nvPr>
        </p:nvSpPr>
        <p:spPr/>
        <p:txBody>
          <a:bodyPr/>
          <a:lstStyle/>
          <a:p>
            <a:fld id="{778D7610-EC85-4B6F-BC97-11D25FD4CA1F}"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2000" dirty="0"/>
              <a:t>There are also negative effects for those who are the bullies. </a:t>
            </a:r>
            <a:endParaRPr lang="en" sz="2000" dirty="0" smtClean="0"/>
          </a:p>
          <a:p>
            <a:pPr marL="0" marR="0" lvl="0" indent="0" algn="l" rtl="0">
              <a:spcBef>
                <a:spcPts val="0"/>
              </a:spcBef>
              <a:buClr>
                <a:schemeClr val="dk1"/>
              </a:buClr>
              <a:buSzPct val="25000"/>
              <a:buFont typeface="Arial"/>
              <a:buNone/>
            </a:pPr>
            <a:endParaRPr lang="en" sz="2000" dirty="0"/>
          </a:p>
          <a:p>
            <a:pPr marL="0" marR="0" lvl="0" indent="0" algn="l" rtl="0">
              <a:spcBef>
                <a:spcPts val="0"/>
              </a:spcBef>
              <a:buClr>
                <a:schemeClr val="dk1"/>
              </a:buClr>
              <a:buSzPct val="25000"/>
              <a:buFont typeface="Arial"/>
              <a:buNone/>
            </a:pPr>
            <a:r>
              <a:rPr lang="en" sz="2000" dirty="0" smtClean="0"/>
              <a:t>People </a:t>
            </a:r>
            <a:r>
              <a:rPr lang="en" sz="2000" dirty="0"/>
              <a:t>who bully others are more likely to “abuse alcohol and other drugs as they get older, get into fights and drop out of school, be convicted of crimes as adults, and be abusive towards their romantic partner or children.</a:t>
            </a:r>
            <a:r>
              <a:rPr lang="en" sz="2000" baseline="30000" dirty="0"/>
              <a:t>8</a:t>
            </a:r>
            <a:r>
              <a:rPr lang="en" sz="2000" dirty="0"/>
              <a:t>”</a:t>
            </a:r>
          </a:p>
        </p:txBody>
      </p:sp>
      <p:sp>
        <p:nvSpPr>
          <p:cNvPr id="2" name="Slide Number Placeholder 1"/>
          <p:cNvSpPr>
            <a:spLocks noGrp="1"/>
          </p:cNvSpPr>
          <p:nvPr>
            <p:ph type="sldNum" sz="quarter" idx="10"/>
          </p:nvPr>
        </p:nvSpPr>
        <p:spPr/>
        <p:txBody>
          <a:bodyPr/>
          <a:lstStyle/>
          <a:p>
            <a:fld id="{778D7610-EC85-4B6F-BC97-11D25FD4CA1F}"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2000" dirty="0"/>
              <a:t>Finally, kids who witness bullying are more likely to “have increased use of tobacco, alcohol or other drugs, have increased mental health problems such as depression and anxiety, and miss or skip school.</a:t>
            </a:r>
            <a:r>
              <a:rPr lang="en" sz="2000" baseline="30000" dirty="0"/>
              <a:t>8</a:t>
            </a:r>
            <a:r>
              <a:rPr lang="en" sz="2000" dirty="0"/>
              <a:t>”</a:t>
            </a:r>
          </a:p>
        </p:txBody>
      </p:sp>
      <p:sp>
        <p:nvSpPr>
          <p:cNvPr id="2" name="Slide Number Placeholder 1"/>
          <p:cNvSpPr>
            <a:spLocks noGrp="1"/>
          </p:cNvSpPr>
          <p:nvPr>
            <p:ph type="sldNum" sz="quarter" idx="10"/>
          </p:nvPr>
        </p:nvSpPr>
        <p:spPr/>
        <p:txBody>
          <a:bodyPr/>
          <a:lstStyle/>
          <a:p>
            <a:fld id="{778D7610-EC85-4B6F-BC97-11D25FD4CA1F}"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 sz="2000" dirty="0"/>
              <a:t>The second half of this discussion is on bullying. </a:t>
            </a:r>
            <a:endParaRPr lang="en" sz="2000" dirty="0" smtClean="0"/>
          </a:p>
          <a:p>
            <a:pPr lvl="0">
              <a:spcBef>
                <a:spcPts val="0"/>
              </a:spcBef>
              <a:buNone/>
            </a:pPr>
            <a:endParaRPr lang="en" sz="2000" dirty="0"/>
          </a:p>
          <a:p>
            <a:pPr lvl="0">
              <a:spcBef>
                <a:spcPts val="0"/>
              </a:spcBef>
              <a:buNone/>
            </a:pPr>
            <a:r>
              <a:rPr lang="en" sz="2000" dirty="0" smtClean="0"/>
              <a:t>How </a:t>
            </a:r>
            <a:r>
              <a:rPr lang="en" sz="2000" dirty="0"/>
              <a:t>do you describe bullying?</a:t>
            </a:r>
          </a:p>
          <a:p>
            <a:pPr lvl="0">
              <a:spcBef>
                <a:spcPts val="0"/>
              </a:spcBef>
              <a:buNone/>
            </a:pPr>
            <a:endParaRPr sz="2000" dirty="0"/>
          </a:p>
          <a:p>
            <a:pPr lvl="0">
              <a:spcBef>
                <a:spcPts val="0"/>
              </a:spcBef>
              <a:buNone/>
            </a:pPr>
            <a:r>
              <a:rPr lang="en" sz="2000" b="1" dirty="0"/>
              <a:t>(WAIT FOR RESPONSES)</a:t>
            </a: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sz="quarter" idx="10"/>
          </p:nvPr>
        </p:nvSpPr>
        <p:spPr/>
        <p:txBody>
          <a:bodyPr/>
          <a:lstStyle/>
          <a:p>
            <a:fld id="{778D7610-EC85-4B6F-BC97-11D25FD4CA1F}"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191000"/>
            <a:ext cx="5486399" cy="43434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600" dirty="0"/>
              <a:t>When thinking about bullying situations, it’s important to think about what role you play. </a:t>
            </a:r>
            <a:endParaRPr lang="en" sz="1600" dirty="0" smtClean="0"/>
          </a:p>
          <a:p>
            <a:pPr marL="0" marR="0" lvl="0" indent="0" algn="l" rtl="0">
              <a:spcBef>
                <a:spcPts val="0"/>
              </a:spcBef>
              <a:buClr>
                <a:schemeClr val="dk1"/>
              </a:buClr>
              <a:buSzPct val="25000"/>
              <a:buFont typeface="Arial"/>
              <a:buNone/>
            </a:pPr>
            <a:endParaRPr lang="en" sz="1600" dirty="0" smtClean="0"/>
          </a:p>
          <a:p>
            <a:pPr marL="0" marR="0" lvl="0" indent="0" algn="l" rtl="0">
              <a:spcBef>
                <a:spcPts val="0"/>
              </a:spcBef>
              <a:buClr>
                <a:schemeClr val="dk1"/>
              </a:buClr>
              <a:buSzPct val="25000"/>
              <a:buFont typeface="Arial"/>
              <a:buNone/>
            </a:pPr>
            <a:r>
              <a:rPr lang="en" sz="1600" dirty="0" smtClean="0"/>
              <a:t>Are </a:t>
            </a:r>
            <a:r>
              <a:rPr lang="en" sz="1600" dirty="0"/>
              <a:t>you someone who bullies other kids? </a:t>
            </a:r>
            <a:endParaRPr lang="en" sz="1600" dirty="0" smtClean="0"/>
          </a:p>
          <a:p>
            <a:pPr marL="0" marR="0" lvl="0" indent="0" algn="l" rtl="0">
              <a:spcBef>
                <a:spcPts val="0"/>
              </a:spcBef>
              <a:buClr>
                <a:schemeClr val="dk1"/>
              </a:buClr>
              <a:buSzPct val="25000"/>
              <a:buFont typeface="Arial"/>
              <a:buNone/>
            </a:pPr>
            <a:r>
              <a:rPr lang="en" sz="1600" dirty="0" smtClean="0"/>
              <a:t>Do </a:t>
            </a:r>
            <a:r>
              <a:rPr lang="en" sz="1600" dirty="0"/>
              <a:t>you encourage bullying behavior or join in or are you the kid who gives the bully an audience by laughing when they are bullying someone? </a:t>
            </a:r>
            <a:endParaRPr lang="en" sz="1600" dirty="0" smtClean="0"/>
          </a:p>
          <a:p>
            <a:pPr marL="0" marR="0" lvl="0" indent="0" algn="l" rtl="0">
              <a:spcBef>
                <a:spcPts val="0"/>
              </a:spcBef>
              <a:buClr>
                <a:schemeClr val="dk1"/>
              </a:buClr>
              <a:buSzPct val="25000"/>
              <a:buFont typeface="Arial"/>
              <a:buNone/>
            </a:pPr>
            <a:r>
              <a:rPr lang="en" sz="1600" dirty="0" smtClean="0"/>
              <a:t>Maybe </a:t>
            </a:r>
            <a:r>
              <a:rPr lang="en" sz="1600" dirty="0"/>
              <a:t>you are someone who has been bullied? </a:t>
            </a:r>
            <a:endParaRPr lang="en" sz="1600" dirty="0" smtClean="0"/>
          </a:p>
          <a:p>
            <a:pPr marL="0" marR="0" lvl="0" indent="0" algn="l" rtl="0">
              <a:spcBef>
                <a:spcPts val="0"/>
              </a:spcBef>
              <a:buClr>
                <a:schemeClr val="dk1"/>
              </a:buClr>
              <a:buSzPct val="25000"/>
              <a:buFont typeface="Arial"/>
              <a:buNone/>
            </a:pPr>
            <a:r>
              <a:rPr lang="en" sz="1600" dirty="0" smtClean="0"/>
              <a:t>Do </a:t>
            </a:r>
            <a:r>
              <a:rPr lang="en" sz="1600" dirty="0"/>
              <a:t>you consider yourself to be someone who defends those who are bullied or are do you stay away from the bullying situation altogether?</a:t>
            </a:r>
          </a:p>
          <a:p>
            <a:pPr marL="0" marR="0" lvl="0" indent="0" algn="l" rtl="0">
              <a:spcBef>
                <a:spcPts val="0"/>
              </a:spcBef>
              <a:buClr>
                <a:schemeClr val="dk1"/>
              </a:buClr>
              <a:buSzPct val="25000"/>
              <a:buFont typeface="Arial"/>
              <a:buNone/>
            </a:pPr>
            <a:endParaRPr sz="1600" dirty="0"/>
          </a:p>
          <a:p>
            <a:pPr marL="0" marR="0" lvl="0" indent="0" algn="l" rtl="0">
              <a:spcBef>
                <a:spcPts val="0"/>
              </a:spcBef>
              <a:buClr>
                <a:schemeClr val="dk1"/>
              </a:buClr>
              <a:buSzPct val="25000"/>
              <a:buFont typeface="Arial"/>
              <a:buNone/>
            </a:pPr>
            <a:r>
              <a:rPr lang="en" sz="1600" dirty="0"/>
              <a:t>Thinking about our role in bullying situations helps us determine whether we are promoting negative behavior or positive behavior.</a:t>
            </a:r>
          </a:p>
          <a:p>
            <a:pPr marL="0" marR="0" lvl="0" indent="0" algn="l" rtl="0">
              <a:spcBef>
                <a:spcPts val="0"/>
              </a:spcBef>
              <a:buClr>
                <a:schemeClr val="dk1"/>
              </a:buClr>
              <a:buSzPct val="25000"/>
              <a:buFont typeface="Arial"/>
              <a:buNone/>
            </a:pPr>
            <a:endParaRPr dirty="0"/>
          </a:p>
          <a:p>
            <a:pPr marL="0" marR="0" lvl="0" indent="0" algn="l" rtl="0">
              <a:spcBef>
                <a:spcPts val="0"/>
              </a:spcBef>
              <a:buClr>
                <a:schemeClr val="dk1"/>
              </a:buClr>
              <a:buSzPct val="25000"/>
              <a:buFont typeface="Arial"/>
              <a:buNone/>
            </a:pPr>
            <a:endParaRPr dirty="0"/>
          </a:p>
          <a:p>
            <a:pPr marL="0" marR="0" lvl="0" indent="0" algn="l" rtl="0">
              <a:spcBef>
                <a:spcPts val="0"/>
              </a:spcBef>
              <a:buClr>
                <a:schemeClr val="dk1"/>
              </a:buClr>
              <a:buSzPct val="25000"/>
              <a:buFont typeface="Arial"/>
              <a:buNone/>
            </a:pPr>
            <a:endParaRPr dirty="0"/>
          </a:p>
        </p:txBody>
      </p:sp>
      <p:sp>
        <p:nvSpPr>
          <p:cNvPr id="2" name="Slide Number Placeholder 1"/>
          <p:cNvSpPr>
            <a:spLocks noGrp="1"/>
          </p:cNvSpPr>
          <p:nvPr>
            <p:ph type="sldNum" sz="quarter" idx="10"/>
          </p:nvPr>
        </p:nvSpPr>
        <p:spPr/>
        <p:txBody>
          <a:bodyPr/>
          <a:lstStyle/>
          <a:p>
            <a:fld id="{778D7610-EC85-4B6F-BC97-11D25FD4CA1F}"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2000" dirty="0"/>
              <a:t>If you consider yourself to be someone who stands by and watches when someone is being bullied you should know that there are ways you can help prevent bullying. </a:t>
            </a:r>
            <a:endParaRPr lang="en" sz="2000" dirty="0" smtClean="0"/>
          </a:p>
          <a:p>
            <a:pPr marL="0" marR="0" lvl="0" indent="0" algn="l" rtl="0">
              <a:spcBef>
                <a:spcPts val="0"/>
              </a:spcBef>
              <a:buClr>
                <a:schemeClr val="dk1"/>
              </a:buClr>
              <a:buSzPct val="25000"/>
              <a:buFont typeface="Arial"/>
              <a:buNone/>
            </a:pPr>
            <a:endParaRPr lang="en" sz="2000" dirty="0"/>
          </a:p>
          <a:p>
            <a:pPr marL="0" marR="0" lvl="0" indent="0" algn="l" rtl="0">
              <a:spcBef>
                <a:spcPts val="0"/>
              </a:spcBef>
              <a:buClr>
                <a:schemeClr val="dk1"/>
              </a:buClr>
              <a:buSzPct val="25000"/>
              <a:buFont typeface="Arial"/>
              <a:buNone/>
            </a:pPr>
            <a:r>
              <a:rPr lang="en" sz="2000" dirty="0" smtClean="0"/>
              <a:t>Some </a:t>
            </a:r>
            <a:r>
              <a:rPr lang="en" sz="2000" dirty="0"/>
              <a:t>things you can do are be their friend, tell a trusted adult, and/or help them get away. </a:t>
            </a:r>
            <a:endParaRPr lang="en" sz="2000" dirty="0" smtClean="0"/>
          </a:p>
          <a:p>
            <a:pPr marL="0" marR="0" lvl="0" indent="0" algn="l" rtl="0">
              <a:spcBef>
                <a:spcPts val="0"/>
              </a:spcBef>
              <a:buClr>
                <a:schemeClr val="dk1"/>
              </a:buClr>
              <a:buSzPct val="25000"/>
              <a:buFont typeface="Arial"/>
              <a:buNone/>
            </a:pPr>
            <a:endParaRPr lang="en" sz="2000" dirty="0"/>
          </a:p>
          <a:p>
            <a:pPr marL="0" marR="0" lvl="0" indent="0" algn="l" rtl="0">
              <a:spcBef>
                <a:spcPts val="0"/>
              </a:spcBef>
              <a:buClr>
                <a:schemeClr val="dk1"/>
              </a:buClr>
              <a:buSzPct val="25000"/>
              <a:buFont typeface="Arial"/>
              <a:buNone/>
            </a:pPr>
            <a:r>
              <a:rPr lang="en" sz="2000" dirty="0" smtClean="0"/>
              <a:t>You </a:t>
            </a:r>
            <a:r>
              <a:rPr lang="en" sz="2000" dirty="0"/>
              <a:t>can also help by not giving the bullying an audience and setting a good example for your peers through your actions.</a:t>
            </a:r>
          </a:p>
        </p:txBody>
      </p:sp>
      <p:sp>
        <p:nvSpPr>
          <p:cNvPr id="2" name="Slide Number Placeholder 1"/>
          <p:cNvSpPr>
            <a:spLocks noGrp="1"/>
          </p:cNvSpPr>
          <p:nvPr>
            <p:ph type="sldNum" sz="quarter" idx="10"/>
          </p:nvPr>
        </p:nvSpPr>
        <p:spPr/>
        <p:txBody>
          <a:bodyPr/>
          <a:lstStyle/>
          <a:p>
            <a:fld id="{778D7610-EC85-4B6F-BC97-11D25FD4CA1F}"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2000" dirty="0"/>
              <a:t>We can all work to prevent bullying by speaking up and not bullying others.</a:t>
            </a:r>
          </a:p>
        </p:txBody>
      </p:sp>
      <p:sp>
        <p:nvSpPr>
          <p:cNvPr id="2" name="Slide Number Placeholder 1"/>
          <p:cNvSpPr>
            <a:spLocks noGrp="1"/>
          </p:cNvSpPr>
          <p:nvPr>
            <p:ph type="sldNum" sz="quarter" idx="10"/>
          </p:nvPr>
        </p:nvSpPr>
        <p:spPr/>
        <p:txBody>
          <a:bodyPr/>
          <a:lstStyle/>
          <a:p>
            <a:fld id="{778D7610-EC85-4B6F-BC97-11D25FD4CA1F}"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SzPct val="25000"/>
              <a:buNone/>
            </a:pPr>
            <a:r>
              <a:rPr lang="en-US" sz="2000" b="1" dirty="0" smtClean="0"/>
              <a:t>(END OF PRESENTATION)</a:t>
            </a:r>
            <a:endParaRPr sz="2000" b="1" dirty="0"/>
          </a:p>
        </p:txBody>
      </p:sp>
      <p:sp>
        <p:nvSpPr>
          <p:cNvPr id="2" name="Slide Number Placeholder 1"/>
          <p:cNvSpPr>
            <a:spLocks noGrp="1"/>
          </p:cNvSpPr>
          <p:nvPr>
            <p:ph type="sldNum" sz="quarter" idx="10"/>
          </p:nvPr>
        </p:nvSpPr>
        <p:spPr/>
        <p:txBody>
          <a:bodyPr/>
          <a:lstStyle/>
          <a:p>
            <a:fld id="{778D7610-EC85-4B6F-BC97-11D25FD4CA1F}"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778D7610-EC85-4B6F-BC97-11D25FD4CA1F}"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778D7610-EC85-4B6F-BC97-11D25FD4CA1F}"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778D7610-EC85-4B6F-BC97-11D25FD4CA1F}" type="slidenum">
              <a:rPr lang="en-US" smtClean="0"/>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800" dirty="0"/>
              <a:t>There are few different characteristics that define an action or actions as bullying.</a:t>
            </a:r>
          </a:p>
          <a:p>
            <a:pPr marL="0" marR="0" lvl="0" indent="0" algn="l" rtl="0">
              <a:spcBef>
                <a:spcPts val="0"/>
              </a:spcBef>
              <a:buClr>
                <a:schemeClr val="dk1"/>
              </a:buClr>
              <a:buSzPct val="25000"/>
              <a:buFont typeface="Arial"/>
              <a:buNone/>
            </a:pPr>
            <a:endParaRPr sz="1800" dirty="0"/>
          </a:p>
          <a:p>
            <a:pPr marL="0" marR="0" lvl="0" indent="0" algn="l" rtl="0">
              <a:spcBef>
                <a:spcPts val="0"/>
              </a:spcBef>
              <a:buClr>
                <a:schemeClr val="dk1"/>
              </a:buClr>
              <a:buSzPct val="25000"/>
              <a:buFont typeface="Arial"/>
              <a:buNone/>
            </a:pPr>
            <a:r>
              <a:rPr lang="en" sz="1800" dirty="0"/>
              <a:t>It’s bullying if one person is intentionally hurting or harming another person with their words or behavior, if the behavior is being done on purpose, and if the person who is doing the bullying has more “power.”</a:t>
            </a:r>
          </a:p>
          <a:p>
            <a:pPr marL="0" marR="0" lvl="0" indent="0" algn="l" rtl="0">
              <a:spcBef>
                <a:spcPts val="0"/>
              </a:spcBef>
              <a:buClr>
                <a:schemeClr val="dk1"/>
              </a:buClr>
              <a:buSzPct val="25000"/>
              <a:buFont typeface="Arial"/>
              <a:buNone/>
            </a:pPr>
            <a:endParaRPr sz="1800" dirty="0"/>
          </a:p>
          <a:p>
            <a:pPr marL="0" marR="0" lvl="0" indent="0" algn="l" rtl="0">
              <a:spcBef>
                <a:spcPts val="0"/>
              </a:spcBef>
              <a:buClr>
                <a:schemeClr val="dk1"/>
              </a:buClr>
              <a:buSzPct val="25000"/>
              <a:buFont typeface="Arial"/>
              <a:buNone/>
            </a:pPr>
            <a:r>
              <a:rPr lang="en" sz="1800" dirty="0"/>
              <a:t>When it comes to bullying, “power can mean the person bullying is older, bigger, stronger, more popular, or that there’s a group of kids who ‘gang up on someone.</a:t>
            </a:r>
            <a:r>
              <a:rPr lang="en" sz="1800" baseline="30000" dirty="0"/>
              <a:t>5</a:t>
            </a:r>
            <a:r>
              <a:rPr lang="en" sz="1800" dirty="0"/>
              <a:t>’”</a:t>
            </a:r>
          </a:p>
        </p:txBody>
      </p:sp>
      <p:sp>
        <p:nvSpPr>
          <p:cNvPr id="2" name="Slide Number Placeholder 1"/>
          <p:cNvSpPr>
            <a:spLocks noGrp="1"/>
          </p:cNvSpPr>
          <p:nvPr>
            <p:ph type="sldNum" sz="quarter" idx="10"/>
          </p:nvPr>
        </p:nvSpPr>
        <p:spPr/>
        <p:txBody>
          <a:bodyPr/>
          <a:lstStyle/>
          <a:p>
            <a:fld id="{778D7610-EC85-4B6F-BC97-11D25FD4CA1F}"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 sz="2000" dirty="0"/>
              <a:t>Now we’re going to talk about four different types of bullying. </a:t>
            </a:r>
            <a:endParaRPr lang="en" sz="2000" dirty="0" smtClean="0"/>
          </a:p>
          <a:p>
            <a:pPr lvl="0">
              <a:spcBef>
                <a:spcPts val="0"/>
              </a:spcBef>
              <a:buNone/>
            </a:pPr>
            <a:endParaRPr lang="en" sz="2000" dirty="0"/>
          </a:p>
          <a:p>
            <a:pPr lvl="0">
              <a:spcBef>
                <a:spcPts val="0"/>
              </a:spcBef>
              <a:buNone/>
            </a:pPr>
            <a:r>
              <a:rPr lang="en" sz="2000" dirty="0" smtClean="0"/>
              <a:t>Can </a:t>
            </a:r>
            <a:r>
              <a:rPr lang="en" sz="2000" dirty="0"/>
              <a:t>anyone name some of the different types of bullying?</a:t>
            </a:r>
          </a:p>
          <a:p>
            <a:pPr lvl="0">
              <a:spcBef>
                <a:spcPts val="0"/>
              </a:spcBef>
              <a:buNone/>
            </a:pPr>
            <a:endParaRPr sz="2000" dirty="0"/>
          </a:p>
          <a:p>
            <a:pPr lvl="0">
              <a:spcBef>
                <a:spcPts val="0"/>
              </a:spcBef>
              <a:buNone/>
            </a:pPr>
            <a:r>
              <a:rPr lang="en" sz="2000" b="1" dirty="0"/>
              <a:t>(WAIT FOR RESPONSES)</a:t>
            </a: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sz="quarter" idx="10"/>
          </p:nvPr>
        </p:nvSpPr>
        <p:spPr/>
        <p:txBody>
          <a:bodyPr/>
          <a:lstStyle/>
          <a:p>
            <a:fld id="{778D7610-EC85-4B6F-BC97-11D25FD4CA1F}"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SzPct val="25000"/>
              <a:buNone/>
            </a:pPr>
            <a:r>
              <a:rPr lang="en" sz="2000" dirty="0"/>
              <a:t>The first type of bullying we’re going to discuss is physical bullying. </a:t>
            </a:r>
            <a:endParaRPr lang="en" sz="2000" dirty="0" smtClean="0"/>
          </a:p>
          <a:p>
            <a:pPr marL="0" marR="0" lvl="0" indent="0" algn="l" rtl="0">
              <a:spcBef>
                <a:spcPts val="0"/>
              </a:spcBef>
              <a:buSzPct val="25000"/>
              <a:buNone/>
            </a:pPr>
            <a:endParaRPr lang="en" sz="2000" dirty="0"/>
          </a:p>
          <a:p>
            <a:pPr marL="0" marR="0" lvl="0" indent="0" algn="l" rtl="0">
              <a:spcBef>
                <a:spcPts val="0"/>
              </a:spcBef>
              <a:buSzPct val="25000"/>
              <a:buNone/>
            </a:pPr>
            <a:r>
              <a:rPr lang="en" sz="2000" dirty="0" smtClean="0"/>
              <a:t>Physical </a:t>
            </a:r>
            <a:r>
              <a:rPr lang="en" sz="2000" dirty="0"/>
              <a:t>bullying can include actions such as beating someone up, hitting, kicking, poking and pushing.</a:t>
            </a:r>
            <a:r>
              <a:rPr lang="en" sz="2000" baseline="30000" dirty="0"/>
              <a:t>6</a:t>
            </a:r>
          </a:p>
        </p:txBody>
      </p:sp>
      <p:sp>
        <p:nvSpPr>
          <p:cNvPr id="2" name="Slide Number Placeholder 1"/>
          <p:cNvSpPr>
            <a:spLocks noGrp="1"/>
          </p:cNvSpPr>
          <p:nvPr>
            <p:ph type="sldNum" sz="quarter" idx="10"/>
          </p:nvPr>
        </p:nvSpPr>
        <p:spPr/>
        <p:txBody>
          <a:bodyPr/>
          <a:lstStyle/>
          <a:p>
            <a:fld id="{778D7610-EC85-4B6F-BC97-11D25FD4CA1F}"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SzPct val="25000"/>
              <a:buNone/>
            </a:pPr>
            <a:r>
              <a:rPr lang="en" sz="2000" dirty="0"/>
              <a:t>Another type of bullying is verbal bullying. </a:t>
            </a:r>
            <a:endParaRPr lang="en" sz="2000" dirty="0" smtClean="0"/>
          </a:p>
          <a:p>
            <a:pPr marL="0" marR="0" lvl="0" indent="0" algn="l" rtl="0">
              <a:spcBef>
                <a:spcPts val="0"/>
              </a:spcBef>
              <a:buSzPct val="25000"/>
              <a:buNone/>
            </a:pPr>
            <a:endParaRPr lang="en" sz="2000" dirty="0"/>
          </a:p>
          <a:p>
            <a:pPr marL="0" marR="0" lvl="0" indent="0" algn="l" rtl="0">
              <a:spcBef>
                <a:spcPts val="0"/>
              </a:spcBef>
              <a:buSzPct val="25000"/>
              <a:buNone/>
            </a:pPr>
            <a:r>
              <a:rPr lang="en" sz="2000" dirty="0" smtClean="0"/>
              <a:t>Verbal </a:t>
            </a:r>
            <a:r>
              <a:rPr lang="en" sz="2000" dirty="0"/>
              <a:t>bullying happens when people use their words to insult, name call, tease, threaten to harm, and/or yell at other people.</a:t>
            </a:r>
            <a:r>
              <a:rPr lang="en" sz="2000" baseline="30000" dirty="0"/>
              <a:t>6</a:t>
            </a: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778D7610-EC85-4B6F-BC97-11D25FD4CA1F}"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SzPct val="25000"/>
              <a:buNone/>
            </a:pPr>
            <a:r>
              <a:rPr lang="en" sz="2000" dirty="0"/>
              <a:t>Social or relational bullying takes place when people exclude others, spread rumors about other people, or get others to hurt someone.</a:t>
            </a:r>
            <a:r>
              <a:rPr lang="en" sz="2000" baseline="30000" dirty="0"/>
              <a:t>6</a:t>
            </a:r>
          </a:p>
        </p:txBody>
      </p:sp>
      <p:sp>
        <p:nvSpPr>
          <p:cNvPr id="2" name="Slide Number Placeholder 1"/>
          <p:cNvSpPr>
            <a:spLocks noGrp="1"/>
          </p:cNvSpPr>
          <p:nvPr>
            <p:ph type="sldNum" sz="quarter" idx="10"/>
          </p:nvPr>
        </p:nvSpPr>
        <p:spPr/>
        <p:txBody>
          <a:bodyPr/>
          <a:lstStyle/>
          <a:p>
            <a:fld id="{778D7610-EC85-4B6F-BC97-11D25FD4CA1F}"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SzPct val="25000"/>
              <a:buNone/>
            </a:pPr>
            <a:r>
              <a:rPr lang="en" sz="2000" dirty="0"/>
              <a:t>Finally, cyberbullying is a form of bullying that includes sending hurtful messages or images using the internet or cell phones.</a:t>
            </a:r>
            <a:r>
              <a:rPr lang="en" sz="2000" baseline="30000" dirty="0"/>
              <a:t>6</a:t>
            </a:r>
          </a:p>
        </p:txBody>
      </p:sp>
      <p:sp>
        <p:nvSpPr>
          <p:cNvPr id="2" name="Slide Number Placeholder 1"/>
          <p:cNvSpPr>
            <a:spLocks noGrp="1"/>
          </p:cNvSpPr>
          <p:nvPr>
            <p:ph type="sldNum" sz="quarter" idx="10"/>
          </p:nvPr>
        </p:nvSpPr>
        <p:spPr/>
        <p:txBody>
          <a:bodyPr/>
          <a:lstStyle/>
          <a:p>
            <a:fld id="{778D7610-EC85-4B6F-BC97-11D25FD4CA1F}"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 sz="2000" dirty="0"/>
              <a:t>The different forms of bullying can be direct or indirect.</a:t>
            </a: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sz="quarter" idx="10"/>
          </p:nvPr>
        </p:nvSpPr>
        <p:spPr/>
        <p:txBody>
          <a:bodyPr/>
          <a:lstStyle/>
          <a:p>
            <a:fld id="{778D7610-EC85-4B6F-BC97-11D25FD4CA1F}"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yellow">
    <p:bg>
      <p:bgPr>
        <a:blipFill rotWithShape="1">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630650" y="2655750"/>
            <a:ext cx="5882699" cy="15465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Shadows Into Light"/>
              <a:buNone/>
              <a:defRPr sz="6000" b="0" i="0" u="none" strike="noStrike" cap="none">
                <a:solidFill>
                  <a:srgbClr val="FFFFFF"/>
                </a:solidFill>
                <a:latin typeface="Shadows Into Light"/>
                <a:ea typeface="Shadows Into Light"/>
                <a:cs typeface="Shadows Into Light"/>
                <a:sym typeface="Shadows Into Light"/>
              </a:defRPr>
            </a:lvl1pPr>
            <a:lvl2pPr lvl="1"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2pPr>
            <a:lvl3pPr lvl="2"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3pPr>
            <a:lvl4pPr lvl="3"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4pPr>
            <a:lvl5pPr lvl="4"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5pPr>
            <a:lvl6pPr lvl="5"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6pPr>
            <a:lvl7pPr lvl="6"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7pPr>
            <a:lvl8pPr lvl="7"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8pPr>
            <a:lvl9pPr lvl="8"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yellow">
    <p:bg>
      <p:bgPr>
        <a:blipFill rotWithShape="1">
          <a:blip r:embed="rId2">
            <a:alphaModFix/>
          </a:blip>
          <a:stretch>
            <a:fillRect/>
          </a:stretch>
        </a:blipFill>
        <a:effectLst/>
      </p:bgPr>
    </p:bg>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1630650" y="2655750"/>
            <a:ext cx="5882699" cy="15465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Shadows Into Light"/>
              <a:buNone/>
              <a:defRPr sz="6000" b="0" i="0" u="none" strike="noStrike" cap="none">
                <a:solidFill>
                  <a:srgbClr val="FFFFFF"/>
                </a:solidFill>
                <a:latin typeface="Shadows Into Light"/>
                <a:ea typeface="Shadows Into Light"/>
                <a:cs typeface="Shadows Into Light"/>
                <a:sym typeface="Shadows Into Light"/>
              </a:defRPr>
            </a:lvl1pPr>
            <a:lvl2pPr lvl="1"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2pPr>
            <a:lvl3pPr lvl="2"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3pPr>
            <a:lvl4pPr lvl="3"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4pPr>
            <a:lvl5pPr lvl="4"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5pPr>
            <a:lvl6pPr lvl="5"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6pPr>
            <a:lvl7pPr lvl="6"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7pPr>
            <a:lvl8pPr lvl="7"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8pPr>
            <a:lvl9pPr lvl="8"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ubtitle">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1650450" y="1830108"/>
            <a:ext cx="5843100" cy="1546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505670"/>
              </a:buClr>
              <a:buFont typeface="Shadows Into Light"/>
              <a:buNone/>
              <a:defRPr sz="4800" b="0" i="0" u="none" strike="noStrike" cap="none">
                <a:solidFill>
                  <a:srgbClr val="505670"/>
                </a:solidFill>
                <a:latin typeface="Shadows Into Light"/>
                <a:ea typeface="Shadows Into Light"/>
                <a:cs typeface="Shadows Into Light"/>
                <a:sym typeface="Shadows Into Light"/>
              </a:defRPr>
            </a:lvl1pPr>
            <a:lvl2pPr lvl="1" indent="0" algn="ctr" rtl="0">
              <a:spcBef>
                <a:spcPts val="0"/>
              </a:spcBef>
              <a:buClr>
                <a:srgbClr val="505670"/>
              </a:buClr>
              <a:buFont typeface="Shadows Into Light"/>
              <a:buNone/>
              <a:defRPr sz="4800">
                <a:solidFill>
                  <a:srgbClr val="505670"/>
                </a:solidFill>
                <a:latin typeface="Shadows Into Light"/>
                <a:ea typeface="Shadows Into Light"/>
                <a:cs typeface="Shadows Into Light"/>
                <a:sym typeface="Shadows Into Light"/>
              </a:defRPr>
            </a:lvl2pPr>
            <a:lvl3pPr lvl="2" indent="0" algn="ctr" rtl="0">
              <a:spcBef>
                <a:spcPts val="0"/>
              </a:spcBef>
              <a:buClr>
                <a:srgbClr val="505670"/>
              </a:buClr>
              <a:buFont typeface="Shadows Into Light"/>
              <a:buNone/>
              <a:defRPr sz="4800">
                <a:solidFill>
                  <a:srgbClr val="505670"/>
                </a:solidFill>
                <a:latin typeface="Shadows Into Light"/>
                <a:ea typeface="Shadows Into Light"/>
                <a:cs typeface="Shadows Into Light"/>
                <a:sym typeface="Shadows Into Light"/>
              </a:defRPr>
            </a:lvl3pPr>
            <a:lvl4pPr lvl="3" indent="0" algn="ctr" rtl="0">
              <a:spcBef>
                <a:spcPts val="0"/>
              </a:spcBef>
              <a:buClr>
                <a:srgbClr val="505670"/>
              </a:buClr>
              <a:buFont typeface="Shadows Into Light"/>
              <a:buNone/>
              <a:defRPr sz="4800">
                <a:solidFill>
                  <a:srgbClr val="505670"/>
                </a:solidFill>
                <a:latin typeface="Shadows Into Light"/>
                <a:ea typeface="Shadows Into Light"/>
                <a:cs typeface="Shadows Into Light"/>
                <a:sym typeface="Shadows Into Light"/>
              </a:defRPr>
            </a:lvl4pPr>
            <a:lvl5pPr lvl="4" indent="0" algn="ctr" rtl="0">
              <a:spcBef>
                <a:spcPts val="0"/>
              </a:spcBef>
              <a:buClr>
                <a:srgbClr val="505670"/>
              </a:buClr>
              <a:buFont typeface="Shadows Into Light"/>
              <a:buNone/>
              <a:defRPr sz="4800">
                <a:solidFill>
                  <a:srgbClr val="505670"/>
                </a:solidFill>
                <a:latin typeface="Shadows Into Light"/>
                <a:ea typeface="Shadows Into Light"/>
                <a:cs typeface="Shadows Into Light"/>
                <a:sym typeface="Shadows Into Light"/>
              </a:defRPr>
            </a:lvl5pPr>
            <a:lvl6pPr lvl="5" indent="0" algn="ctr" rtl="0">
              <a:spcBef>
                <a:spcPts val="0"/>
              </a:spcBef>
              <a:buClr>
                <a:srgbClr val="505670"/>
              </a:buClr>
              <a:buFont typeface="Shadows Into Light"/>
              <a:buNone/>
              <a:defRPr sz="4800">
                <a:solidFill>
                  <a:srgbClr val="505670"/>
                </a:solidFill>
                <a:latin typeface="Shadows Into Light"/>
                <a:ea typeface="Shadows Into Light"/>
                <a:cs typeface="Shadows Into Light"/>
                <a:sym typeface="Shadows Into Light"/>
              </a:defRPr>
            </a:lvl6pPr>
            <a:lvl7pPr lvl="6" indent="0" algn="ctr" rtl="0">
              <a:spcBef>
                <a:spcPts val="0"/>
              </a:spcBef>
              <a:buClr>
                <a:srgbClr val="505670"/>
              </a:buClr>
              <a:buFont typeface="Shadows Into Light"/>
              <a:buNone/>
              <a:defRPr sz="4800">
                <a:solidFill>
                  <a:srgbClr val="505670"/>
                </a:solidFill>
                <a:latin typeface="Shadows Into Light"/>
                <a:ea typeface="Shadows Into Light"/>
                <a:cs typeface="Shadows Into Light"/>
                <a:sym typeface="Shadows Into Light"/>
              </a:defRPr>
            </a:lvl7pPr>
            <a:lvl8pPr lvl="7" indent="0" algn="ctr" rtl="0">
              <a:spcBef>
                <a:spcPts val="0"/>
              </a:spcBef>
              <a:buClr>
                <a:srgbClr val="505670"/>
              </a:buClr>
              <a:buFont typeface="Shadows Into Light"/>
              <a:buNone/>
              <a:defRPr sz="4800">
                <a:solidFill>
                  <a:srgbClr val="505670"/>
                </a:solidFill>
                <a:latin typeface="Shadows Into Light"/>
                <a:ea typeface="Shadows Into Light"/>
                <a:cs typeface="Shadows Into Light"/>
                <a:sym typeface="Shadows Into Light"/>
              </a:defRPr>
            </a:lvl8pPr>
            <a:lvl9pPr lvl="8" indent="0" algn="ctr" rtl="0">
              <a:spcBef>
                <a:spcPts val="0"/>
              </a:spcBef>
              <a:buClr>
                <a:srgbClr val="505670"/>
              </a:buClr>
              <a:buFont typeface="Shadows Into Light"/>
              <a:buNone/>
              <a:defRPr sz="4800">
                <a:solidFill>
                  <a:srgbClr val="505670"/>
                </a:solidFill>
                <a:latin typeface="Shadows Into Light"/>
                <a:ea typeface="Shadows Into Light"/>
                <a:cs typeface="Shadows Into Light"/>
                <a:sym typeface="Shadows Into Light"/>
              </a:defRPr>
            </a:lvl9pPr>
          </a:lstStyle>
          <a:p>
            <a:endParaRPr/>
          </a:p>
        </p:txBody>
      </p:sp>
      <p:sp>
        <p:nvSpPr>
          <p:cNvPr id="52" name="Shape 52"/>
          <p:cNvSpPr txBox="1">
            <a:spLocks noGrp="1"/>
          </p:cNvSpPr>
          <p:nvPr>
            <p:ph type="subTitle" idx="1"/>
          </p:nvPr>
        </p:nvSpPr>
        <p:spPr>
          <a:xfrm>
            <a:off x="1650450" y="3505725"/>
            <a:ext cx="5843100" cy="1046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979CB8"/>
              </a:buClr>
              <a:buFont typeface="Varela Round"/>
              <a:buNone/>
              <a:defRPr sz="2400" b="0" i="0" u="none" strike="noStrike" cap="none">
                <a:solidFill>
                  <a:srgbClr val="979CB8"/>
                </a:solidFill>
                <a:latin typeface="Varela Round"/>
                <a:ea typeface="Varela Round"/>
                <a:cs typeface="Varela Round"/>
                <a:sym typeface="Varela Round"/>
              </a:defRPr>
            </a:lvl1pPr>
            <a:lvl2pPr marL="457200" marR="0" lvl="1" indent="0" algn="ctr" rtl="0">
              <a:lnSpc>
                <a:spcPct val="100000"/>
              </a:lnSpc>
              <a:spcBef>
                <a:spcPts val="0"/>
              </a:spcBef>
              <a:spcAft>
                <a:spcPts val="0"/>
              </a:spcAft>
              <a:buClr>
                <a:srgbClr val="979CB8"/>
              </a:buClr>
              <a:buFont typeface="Varela Round"/>
              <a:buNone/>
              <a:defRPr sz="3000" b="0" i="0" u="none" strike="noStrike" cap="none">
                <a:solidFill>
                  <a:srgbClr val="979CB8"/>
                </a:solidFill>
                <a:latin typeface="Varela Round"/>
                <a:ea typeface="Varela Round"/>
                <a:cs typeface="Varela Round"/>
                <a:sym typeface="Varela Round"/>
              </a:defRPr>
            </a:lvl2pPr>
            <a:lvl3pPr marL="914400" marR="0" lvl="2" indent="0" algn="ctr" rtl="0">
              <a:lnSpc>
                <a:spcPct val="100000"/>
              </a:lnSpc>
              <a:spcBef>
                <a:spcPts val="0"/>
              </a:spcBef>
              <a:spcAft>
                <a:spcPts val="0"/>
              </a:spcAft>
              <a:buClr>
                <a:srgbClr val="979CB8"/>
              </a:buClr>
              <a:buFont typeface="Varela Round"/>
              <a:buNone/>
              <a:defRPr sz="3000" b="0" i="0" u="none" strike="noStrike" cap="none">
                <a:solidFill>
                  <a:srgbClr val="979CB8"/>
                </a:solidFill>
                <a:latin typeface="Varela Round"/>
                <a:ea typeface="Varela Round"/>
                <a:cs typeface="Varela Round"/>
                <a:sym typeface="Varela Round"/>
              </a:defRPr>
            </a:lvl3pPr>
            <a:lvl4pPr marL="1371600" marR="0" lvl="3" indent="0" algn="ctr" rtl="0">
              <a:lnSpc>
                <a:spcPct val="100000"/>
              </a:lnSpc>
              <a:spcBef>
                <a:spcPts val="0"/>
              </a:spcBef>
              <a:spcAft>
                <a:spcPts val="0"/>
              </a:spcAft>
              <a:buClr>
                <a:srgbClr val="979CB8"/>
              </a:buClr>
              <a:buFont typeface="Varela Round"/>
              <a:buNone/>
              <a:defRPr sz="3000" b="0" i="0" u="none" strike="noStrike" cap="none">
                <a:solidFill>
                  <a:srgbClr val="979CB8"/>
                </a:solidFill>
                <a:latin typeface="Varela Round"/>
                <a:ea typeface="Varela Round"/>
                <a:cs typeface="Varela Round"/>
                <a:sym typeface="Varela Round"/>
              </a:defRPr>
            </a:lvl4pPr>
            <a:lvl5pPr marL="1828800" marR="0" lvl="4" indent="0" algn="ctr" rtl="0">
              <a:lnSpc>
                <a:spcPct val="100000"/>
              </a:lnSpc>
              <a:spcBef>
                <a:spcPts val="0"/>
              </a:spcBef>
              <a:spcAft>
                <a:spcPts val="0"/>
              </a:spcAft>
              <a:buClr>
                <a:srgbClr val="979CB8"/>
              </a:buClr>
              <a:buFont typeface="Varela Round"/>
              <a:buNone/>
              <a:defRPr sz="3000" b="0" i="0" u="none" strike="noStrike" cap="none">
                <a:solidFill>
                  <a:srgbClr val="979CB8"/>
                </a:solidFill>
                <a:latin typeface="Varela Round"/>
                <a:ea typeface="Varela Round"/>
                <a:cs typeface="Varela Round"/>
                <a:sym typeface="Varela Round"/>
              </a:defRPr>
            </a:lvl5pPr>
            <a:lvl6pPr marL="2286000" marR="0" lvl="5" indent="0" algn="ctr" rtl="0">
              <a:lnSpc>
                <a:spcPct val="100000"/>
              </a:lnSpc>
              <a:spcBef>
                <a:spcPts val="0"/>
              </a:spcBef>
              <a:spcAft>
                <a:spcPts val="0"/>
              </a:spcAft>
              <a:buClr>
                <a:srgbClr val="979CB8"/>
              </a:buClr>
              <a:buFont typeface="Varela Round"/>
              <a:buNone/>
              <a:defRPr sz="3000" b="0" i="0" u="none" strike="noStrike" cap="none">
                <a:solidFill>
                  <a:srgbClr val="979CB8"/>
                </a:solidFill>
                <a:latin typeface="Varela Round"/>
                <a:ea typeface="Varela Round"/>
                <a:cs typeface="Varela Round"/>
                <a:sym typeface="Varela Round"/>
              </a:defRPr>
            </a:lvl6pPr>
            <a:lvl7pPr marL="2743200" marR="0" lvl="6" indent="0" algn="ctr" rtl="0">
              <a:lnSpc>
                <a:spcPct val="100000"/>
              </a:lnSpc>
              <a:spcBef>
                <a:spcPts val="0"/>
              </a:spcBef>
              <a:spcAft>
                <a:spcPts val="0"/>
              </a:spcAft>
              <a:buClr>
                <a:srgbClr val="979CB8"/>
              </a:buClr>
              <a:buFont typeface="Varela Round"/>
              <a:buNone/>
              <a:defRPr sz="3000" b="0" i="0" u="none" strike="noStrike" cap="none">
                <a:solidFill>
                  <a:srgbClr val="979CB8"/>
                </a:solidFill>
                <a:latin typeface="Varela Round"/>
                <a:ea typeface="Varela Round"/>
                <a:cs typeface="Varela Round"/>
                <a:sym typeface="Varela Round"/>
              </a:defRPr>
            </a:lvl7pPr>
            <a:lvl8pPr marL="3200400" marR="0" lvl="7" indent="0" algn="ctr" rtl="0">
              <a:lnSpc>
                <a:spcPct val="100000"/>
              </a:lnSpc>
              <a:spcBef>
                <a:spcPts val="0"/>
              </a:spcBef>
              <a:spcAft>
                <a:spcPts val="0"/>
              </a:spcAft>
              <a:buClr>
                <a:srgbClr val="979CB8"/>
              </a:buClr>
              <a:buFont typeface="Varela Round"/>
              <a:buNone/>
              <a:defRPr sz="3000" b="0" i="0" u="none" strike="noStrike" cap="none">
                <a:solidFill>
                  <a:srgbClr val="979CB8"/>
                </a:solidFill>
                <a:latin typeface="Varela Round"/>
                <a:ea typeface="Varela Round"/>
                <a:cs typeface="Varela Round"/>
                <a:sym typeface="Varela Round"/>
              </a:defRPr>
            </a:lvl8pPr>
            <a:lvl9pPr marL="3657600" marR="0" lvl="8" indent="0" algn="ctr" rtl="0">
              <a:lnSpc>
                <a:spcPct val="100000"/>
              </a:lnSpc>
              <a:spcBef>
                <a:spcPts val="0"/>
              </a:spcBef>
              <a:spcAft>
                <a:spcPts val="0"/>
              </a:spcAft>
              <a:buClr>
                <a:srgbClr val="979CB8"/>
              </a:buClr>
              <a:buFont typeface="Varela Round"/>
              <a:buNone/>
              <a:defRPr sz="3000" b="0" i="0" u="none" strike="noStrike" cap="none">
                <a:solidFill>
                  <a:srgbClr val="979CB8"/>
                </a:solidFill>
                <a:latin typeface="Varela Round"/>
                <a:ea typeface="Varela Round"/>
                <a:cs typeface="Varela Round"/>
                <a:sym typeface="Varela Roun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1404600" y="2882400"/>
            <a:ext cx="6334799" cy="1093199"/>
          </a:xfrm>
          <a:prstGeom prst="rect">
            <a:avLst/>
          </a:prstGeom>
          <a:noFill/>
          <a:ln>
            <a:noFill/>
          </a:ln>
        </p:spPr>
        <p:txBody>
          <a:bodyPr lIns="91425" tIns="91425" rIns="91425" bIns="91425" anchor="t" anchorCtr="0"/>
          <a:lstStyle>
            <a:lvl1pPr marL="0" marR="0" lvl="0" indent="190500" algn="ctr" rtl="0">
              <a:lnSpc>
                <a:spcPct val="100000"/>
              </a:lnSpc>
              <a:spcBef>
                <a:spcPts val="0"/>
              </a:spcBef>
              <a:spcAft>
                <a:spcPts val="0"/>
              </a:spcAft>
              <a:buClr>
                <a:srgbClr val="505670"/>
              </a:buClr>
              <a:buSzPct val="100000"/>
              <a:buFont typeface="Shadows Into Light"/>
              <a:buChar char="▧"/>
              <a:defRPr sz="3000" b="0" i="0" u="none" strike="noStrike" cap="none">
                <a:solidFill>
                  <a:srgbClr val="505670"/>
                </a:solidFill>
                <a:latin typeface="Shadows Into Light"/>
                <a:ea typeface="Shadows Into Light"/>
                <a:cs typeface="Shadows Into Light"/>
                <a:sym typeface="Shadows Into Light"/>
              </a:defRPr>
            </a:lvl1pPr>
            <a:lvl2pPr marL="457200" marR="0" lvl="1" indent="0" algn="ctr" rtl="0">
              <a:lnSpc>
                <a:spcPct val="100000"/>
              </a:lnSpc>
              <a:spcBef>
                <a:spcPts val="0"/>
              </a:spcBef>
              <a:spcAft>
                <a:spcPts val="0"/>
              </a:spcAft>
              <a:buClr>
                <a:srgbClr val="505670"/>
              </a:buClr>
              <a:buFont typeface="Shadows Into Light"/>
              <a:buNone/>
              <a:defRPr sz="3000" b="0" i="0" u="none" strike="noStrike" cap="none">
                <a:solidFill>
                  <a:srgbClr val="505670"/>
                </a:solidFill>
                <a:latin typeface="Shadows Into Light"/>
                <a:ea typeface="Shadows Into Light"/>
                <a:cs typeface="Shadows Into Light"/>
                <a:sym typeface="Shadows Into Light"/>
              </a:defRPr>
            </a:lvl2pPr>
            <a:lvl3pPr marL="914400" marR="0" lvl="2" indent="0" algn="ctr" rtl="0">
              <a:lnSpc>
                <a:spcPct val="100000"/>
              </a:lnSpc>
              <a:spcBef>
                <a:spcPts val="0"/>
              </a:spcBef>
              <a:spcAft>
                <a:spcPts val="0"/>
              </a:spcAft>
              <a:buClr>
                <a:srgbClr val="505670"/>
              </a:buClr>
              <a:buFont typeface="Shadows Into Light"/>
              <a:buNone/>
              <a:defRPr sz="3000" b="0" i="0" u="none" strike="noStrike" cap="none">
                <a:solidFill>
                  <a:srgbClr val="505670"/>
                </a:solidFill>
                <a:latin typeface="Shadows Into Light"/>
                <a:ea typeface="Shadows Into Light"/>
                <a:cs typeface="Shadows Into Light"/>
                <a:sym typeface="Shadows Into Light"/>
              </a:defRPr>
            </a:lvl3pPr>
            <a:lvl4pPr marL="1371600" marR="0" lvl="3" indent="0" algn="ctr" rtl="0">
              <a:lnSpc>
                <a:spcPct val="100000"/>
              </a:lnSpc>
              <a:spcBef>
                <a:spcPts val="0"/>
              </a:spcBef>
              <a:spcAft>
                <a:spcPts val="0"/>
              </a:spcAft>
              <a:buClr>
                <a:srgbClr val="505670"/>
              </a:buClr>
              <a:buFont typeface="Shadows Into Light"/>
              <a:buNone/>
              <a:defRPr sz="3000" b="0" i="0" u="none" strike="noStrike" cap="none">
                <a:solidFill>
                  <a:srgbClr val="505670"/>
                </a:solidFill>
                <a:latin typeface="Shadows Into Light"/>
                <a:ea typeface="Shadows Into Light"/>
                <a:cs typeface="Shadows Into Light"/>
                <a:sym typeface="Shadows Into Light"/>
              </a:defRPr>
            </a:lvl4pPr>
            <a:lvl5pPr marL="1828800" marR="0" lvl="4" indent="0" algn="ctr" rtl="0">
              <a:lnSpc>
                <a:spcPct val="100000"/>
              </a:lnSpc>
              <a:spcBef>
                <a:spcPts val="0"/>
              </a:spcBef>
              <a:spcAft>
                <a:spcPts val="0"/>
              </a:spcAft>
              <a:buClr>
                <a:srgbClr val="505670"/>
              </a:buClr>
              <a:buFont typeface="Shadows Into Light"/>
              <a:buNone/>
              <a:defRPr sz="3000" b="0" i="0" u="none" strike="noStrike" cap="none">
                <a:solidFill>
                  <a:srgbClr val="505670"/>
                </a:solidFill>
                <a:latin typeface="Shadows Into Light"/>
                <a:ea typeface="Shadows Into Light"/>
                <a:cs typeface="Shadows Into Light"/>
                <a:sym typeface="Shadows Into Light"/>
              </a:defRPr>
            </a:lvl5pPr>
            <a:lvl6pPr marL="2286000" marR="0" lvl="5" indent="0" algn="ctr" rtl="0">
              <a:lnSpc>
                <a:spcPct val="100000"/>
              </a:lnSpc>
              <a:spcBef>
                <a:spcPts val="0"/>
              </a:spcBef>
              <a:spcAft>
                <a:spcPts val="0"/>
              </a:spcAft>
              <a:buClr>
                <a:srgbClr val="505670"/>
              </a:buClr>
              <a:buFont typeface="Shadows Into Light"/>
              <a:buNone/>
              <a:defRPr sz="3000" b="0" i="0" u="none" strike="noStrike" cap="none">
                <a:solidFill>
                  <a:srgbClr val="505670"/>
                </a:solidFill>
                <a:latin typeface="Shadows Into Light"/>
                <a:ea typeface="Shadows Into Light"/>
                <a:cs typeface="Shadows Into Light"/>
                <a:sym typeface="Shadows Into Light"/>
              </a:defRPr>
            </a:lvl6pPr>
            <a:lvl7pPr marL="2743200" marR="0" lvl="6" indent="0" algn="ctr" rtl="0">
              <a:lnSpc>
                <a:spcPct val="100000"/>
              </a:lnSpc>
              <a:spcBef>
                <a:spcPts val="0"/>
              </a:spcBef>
              <a:spcAft>
                <a:spcPts val="0"/>
              </a:spcAft>
              <a:buClr>
                <a:srgbClr val="505670"/>
              </a:buClr>
              <a:buFont typeface="Shadows Into Light"/>
              <a:buNone/>
              <a:defRPr sz="3000" b="0" i="0" u="none" strike="noStrike" cap="none">
                <a:solidFill>
                  <a:srgbClr val="505670"/>
                </a:solidFill>
                <a:latin typeface="Shadows Into Light"/>
                <a:ea typeface="Shadows Into Light"/>
                <a:cs typeface="Shadows Into Light"/>
                <a:sym typeface="Shadows Into Light"/>
              </a:defRPr>
            </a:lvl7pPr>
            <a:lvl8pPr marL="3200400" marR="0" lvl="7" indent="0" algn="ctr" rtl="0">
              <a:lnSpc>
                <a:spcPct val="100000"/>
              </a:lnSpc>
              <a:spcBef>
                <a:spcPts val="0"/>
              </a:spcBef>
              <a:spcAft>
                <a:spcPts val="0"/>
              </a:spcAft>
              <a:buClr>
                <a:srgbClr val="505670"/>
              </a:buClr>
              <a:buFont typeface="Shadows Into Light"/>
              <a:buNone/>
              <a:defRPr sz="3000" b="0" i="0" u="none" strike="noStrike" cap="none">
                <a:solidFill>
                  <a:srgbClr val="505670"/>
                </a:solidFill>
                <a:latin typeface="Shadows Into Light"/>
                <a:ea typeface="Shadows Into Light"/>
                <a:cs typeface="Shadows Into Light"/>
                <a:sym typeface="Shadows Into Light"/>
              </a:defRPr>
            </a:lvl8pPr>
            <a:lvl9pPr marL="3657600" marR="0" lvl="8" indent="0" algn="ctr" rtl="0">
              <a:lnSpc>
                <a:spcPct val="100000"/>
              </a:lnSpc>
              <a:spcBef>
                <a:spcPts val="0"/>
              </a:spcBef>
              <a:spcAft>
                <a:spcPts val="0"/>
              </a:spcAft>
              <a:buClr>
                <a:srgbClr val="505670"/>
              </a:buClr>
              <a:buFont typeface="Shadows Into Light"/>
              <a:buNone/>
              <a:defRPr sz="3000" b="0" i="0" u="none" strike="noStrike" cap="none">
                <a:solidFill>
                  <a:srgbClr val="505670"/>
                </a:solidFill>
                <a:latin typeface="Shadows Into Light"/>
                <a:ea typeface="Shadows Into Light"/>
                <a:cs typeface="Shadows Into Light"/>
                <a:sym typeface="Shadows Into Light"/>
              </a:defRPr>
            </a:lvl9pPr>
          </a:lstStyle>
          <a:p>
            <a:endParaRPr/>
          </a:p>
        </p:txBody>
      </p:sp>
      <p:sp>
        <p:nvSpPr>
          <p:cNvPr id="55" name="Shape 55"/>
          <p:cNvSpPr txBox="1"/>
          <p:nvPr/>
        </p:nvSpPr>
        <p:spPr>
          <a:xfrm>
            <a:off x="3593400" y="1651425"/>
            <a:ext cx="1957200" cy="8714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979CB8"/>
              </a:buClr>
              <a:buSzPct val="25000"/>
              <a:buFont typeface="Varela Round"/>
              <a:buNone/>
            </a:pPr>
            <a:r>
              <a:rPr lang="en" sz="9600" b="0" i="0" u="none" strike="noStrike" cap="none">
                <a:solidFill>
                  <a:srgbClr val="979CB8"/>
                </a:solidFill>
                <a:latin typeface="Varela Round"/>
                <a:ea typeface="Varela Round"/>
                <a:cs typeface="Varela Round"/>
                <a:sym typeface="Varela Round"/>
              </a:rPr>
              <a:t>“</a:t>
            </a:r>
          </a:p>
        </p:txBody>
      </p:sp>
      <p:sp>
        <p:nvSpPr>
          <p:cNvPr id="56" name="Shape 56"/>
          <p:cNvSpPr/>
          <p:nvPr/>
        </p:nvSpPr>
        <p:spPr>
          <a:xfrm>
            <a:off x="3950607" y="1571220"/>
            <a:ext cx="1308409" cy="1159078"/>
          </a:xfrm>
          <a:custGeom>
            <a:avLst/>
            <a:gdLst/>
            <a:ahLst/>
            <a:cxnLst/>
            <a:rect l="0" t="0" r="0" b="0"/>
            <a:pathLst>
              <a:path w="120000" h="120000" extrusionOk="0">
                <a:moveTo>
                  <a:pt x="63628" y="2182"/>
                </a:moveTo>
                <a:cubicBezTo>
                  <a:pt x="51385" y="1226"/>
                  <a:pt x="35002" y="-3990"/>
                  <a:pt x="27017" y="6534"/>
                </a:cubicBezTo>
                <a:cubicBezTo>
                  <a:pt x="7635" y="32075"/>
                  <a:pt x="757" y="86093"/>
                  <a:pt x="23807" y="107395"/>
                </a:cubicBezTo>
                <a:cubicBezTo>
                  <a:pt x="38899" y="121343"/>
                  <a:pt x="62455" y="121677"/>
                  <a:pt x="81612" y="117554"/>
                </a:cubicBezTo>
                <a:cubicBezTo>
                  <a:pt x="94135" y="114856"/>
                  <a:pt x="101128" y="97877"/>
                  <a:pt x="106661" y="84901"/>
                </a:cubicBezTo>
                <a:cubicBezTo>
                  <a:pt x="111890" y="72631"/>
                  <a:pt x="123497" y="59015"/>
                  <a:pt x="118863" y="46444"/>
                </a:cubicBezTo>
                <a:cubicBezTo>
                  <a:pt x="116004" y="38692"/>
                  <a:pt x="108297" y="34496"/>
                  <a:pt x="102165" y="29755"/>
                </a:cubicBezTo>
                <a:cubicBezTo>
                  <a:pt x="84893" y="16405"/>
                  <a:pt x="62795" y="-2095"/>
                  <a:pt x="43075" y="5809"/>
                </a:cubicBezTo>
                <a:cubicBezTo>
                  <a:pt x="27821" y="11922"/>
                  <a:pt x="10547" y="22207"/>
                  <a:pt x="4538" y="39186"/>
                </a:cubicBezTo>
                <a:cubicBezTo>
                  <a:pt x="-2073" y="57875"/>
                  <a:pt x="-1494" y="82668"/>
                  <a:pt x="8392" y="99412"/>
                </a:cubicBezTo>
              </a:path>
            </a:pathLst>
          </a:custGeom>
          <a:noFill/>
          <a:ln w="9525" cap="flat" cmpd="sng">
            <a:solidFill>
              <a:srgbClr val="979CB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3874667" y="1485125"/>
            <a:ext cx="1394664" cy="1302550"/>
          </a:xfrm>
          <a:custGeom>
            <a:avLst/>
            <a:gdLst/>
            <a:ahLst/>
            <a:cxnLst/>
            <a:rect l="0" t="0" r="0" b="0"/>
            <a:pathLst>
              <a:path w="120000" h="120000" extrusionOk="0">
                <a:moveTo>
                  <a:pt x="39569" y="0"/>
                </a:moveTo>
                <a:cubicBezTo>
                  <a:pt x="25773" y="0"/>
                  <a:pt x="11962" y="15302"/>
                  <a:pt x="8838" y="29701"/>
                </a:cubicBezTo>
                <a:cubicBezTo>
                  <a:pt x="4489" y="49735"/>
                  <a:pt x="10843" y="73084"/>
                  <a:pt x="22095" y="89751"/>
                </a:cubicBezTo>
                <a:cubicBezTo>
                  <a:pt x="33784" y="107065"/>
                  <a:pt x="55427" y="122836"/>
                  <a:pt x="75121" y="119452"/>
                </a:cubicBezTo>
                <a:cubicBezTo>
                  <a:pt x="93487" y="116294"/>
                  <a:pt x="94522" y="115357"/>
                  <a:pt x="108863" y="102663"/>
                </a:cubicBezTo>
                <a:cubicBezTo>
                  <a:pt x="118856" y="93816"/>
                  <a:pt x="122891" y="74515"/>
                  <a:pt x="117300" y="61986"/>
                </a:cubicBezTo>
                <a:cubicBezTo>
                  <a:pt x="110767" y="47351"/>
                  <a:pt x="106918" y="50173"/>
                  <a:pt x="96813" y="38095"/>
                </a:cubicBezTo>
                <a:cubicBezTo>
                  <a:pt x="89795" y="29705"/>
                  <a:pt x="83796" y="18698"/>
                  <a:pt x="73916" y="14850"/>
                </a:cubicBezTo>
                <a:cubicBezTo>
                  <a:pt x="63533" y="10805"/>
                  <a:pt x="51091" y="10621"/>
                  <a:pt x="40774" y="14850"/>
                </a:cubicBezTo>
                <a:cubicBezTo>
                  <a:pt x="17381" y="24432"/>
                  <a:pt x="-7269" y="59103"/>
                  <a:pt x="2211" y="83940"/>
                </a:cubicBezTo>
                <a:cubicBezTo>
                  <a:pt x="15443" y="118603"/>
                  <a:pt x="93749" y="117277"/>
                  <a:pt x="107057" y="82647"/>
                </a:cubicBezTo>
                <a:cubicBezTo>
                  <a:pt x="111875" y="70101"/>
                  <a:pt x="115077" y="53400"/>
                  <a:pt x="108261" y="41970"/>
                </a:cubicBezTo>
                <a:cubicBezTo>
                  <a:pt x="100834" y="29513"/>
                  <a:pt x="89508" y="19602"/>
                  <a:pt x="77532" y="12268"/>
                </a:cubicBezTo>
                <a:cubicBezTo>
                  <a:pt x="61387" y="2380"/>
                  <a:pt x="33854" y="7305"/>
                  <a:pt x="22697" y="23245"/>
                </a:cubicBezTo>
              </a:path>
            </a:pathLst>
          </a:custGeom>
          <a:noFill/>
          <a:ln w="9525" cap="flat" cmpd="sng">
            <a:solidFill>
              <a:srgbClr val="979CB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1109975" y="1831450"/>
            <a:ext cx="3266399" cy="4114800"/>
          </a:xfrm>
          <a:prstGeom prst="rect">
            <a:avLst/>
          </a:prstGeom>
          <a:noFill/>
          <a:ln>
            <a:noFill/>
          </a:ln>
        </p:spPr>
        <p:txBody>
          <a:bodyPr lIns="91425" tIns="91425" rIns="91425" bIns="91425" anchor="t" anchorCtr="0"/>
          <a:lstStyle>
            <a:lvl1pPr marL="0" marR="0" lvl="0" indent="114300" algn="l" rtl="0">
              <a:lnSpc>
                <a:spcPct val="100000"/>
              </a:lnSpc>
              <a:spcBef>
                <a:spcPts val="0"/>
              </a:spcBef>
              <a:spcAft>
                <a:spcPts val="0"/>
              </a:spcAft>
              <a:buClr>
                <a:srgbClr val="505670"/>
              </a:buClr>
              <a:buSzPct val="100000"/>
              <a:buFont typeface="Varela Round"/>
              <a:buChar char="▧"/>
              <a:defRPr sz="1800" b="0" i="0" u="none" strike="noStrike" cap="none">
                <a:solidFill>
                  <a:srgbClr val="505670"/>
                </a:solidFill>
                <a:latin typeface="Varela Round"/>
                <a:ea typeface="Varela Round"/>
                <a:cs typeface="Varela Round"/>
                <a:sym typeface="Varela Round"/>
              </a:defRPr>
            </a:lvl1pPr>
            <a:lvl2pPr marL="457200" marR="0" lvl="1" indent="0" algn="l" rtl="0">
              <a:lnSpc>
                <a:spcPct val="100000"/>
              </a:lnSpc>
              <a:spcBef>
                <a:spcPts val="0"/>
              </a:spcBef>
              <a:spcAft>
                <a:spcPts val="0"/>
              </a:spcAft>
              <a:buClr>
                <a:srgbClr val="505670"/>
              </a:buClr>
              <a:buFont typeface="Varela Round"/>
              <a:buNone/>
              <a:defRPr sz="1800" b="0" i="0" u="none" strike="noStrike" cap="none">
                <a:solidFill>
                  <a:srgbClr val="505670"/>
                </a:solidFill>
                <a:latin typeface="Varela Round"/>
                <a:ea typeface="Varela Round"/>
                <a:cs typeface="Varela Round"/>
                <a:sym typeface="Varela Round"/>
              </a:defRPr>
            </a:lvl2pPr>
            <a:lvl3pPr marL="914400" marR="0" lvl="2" indent="0" algn="l" rtl="0">
              <a:lnSpc>
                <a:spcPct val="100000"/>
              </a:lnSpc>
              <a:spcBef>
                <a:spcPts val="0"/>
              </a:spcBef>
              <a:spcAft>
                <a:spcPts val="0"/>
              </a:spcAft>
              <a:buClr>
                <a:srgbClr val="505670"/>
              </a:buClr>
              <a:buFont typeface="Varela Round"/>
              <a:buNone/>
              <a:defRPr sz="1800" b="0" i="0" u="none" strike="noStrike" cap="none">
                <a:solidFill>
                  <a:srgbClr val="505670"/>
                </a:solidFill>
                <a:latin typeface="Varela Round"/>
                <a:ea typeface="Varela Round"/>
                <a:cs typeface="Varela Round"/>
                <a:sym typeface="Varela Round"/>
              </a:defRPr>
            </a:lvl3pPr>
            <a:lvl4pPr marL="1371600" marR="0" lvl="3"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4pPr>
            <a:lvl5pPr marL="1828800" marR="0" lvl="4"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5pPr>
            <a:lvl6pPr marL="2286000" marR="0" lvl="5"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6pPr>
            <a:lvl7pPr marL="2743200" marR="0" lvl="6"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7pPr>
            <a:lvl8pPr marL="3200400" marR="0" lvl="7"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8pPr>
            <a:lvl9pPr marL="3657600" marR="0" lvl="8"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60" name="Shape 60"/>
          <p:cNvSpPr txBox="1">
            <a:spLocks noGrp="1"/>
          </p:cNvSpPr>
          <p:nvPr>
            <p:ph type="body" idx="2"/>
          </p:nvPr>
        </p:nvSpPr>
        <p:spPr>
          <a:xfrm>
            <a:off x="4915550" y="1831450"/>
            <a:ext cx="3155400" cy="4114800"/>
          </a:xfrm>
          <a:prstGeom prst="rect">
            <a:avLst/>
          </a:prstGeom>
          <a:noFill/>
          <a:ln>
            <a:noFill/>
          </a:ln>
        </p:spPr>
        <p:txBody>
          <a:bodyPr lIns="91425" tIns="91425" rIns="91425" bIns="91425" anchor="t" anchorCtr="0"/>
          <a:lstStyle>
            <a:lvl1pPr marL="0" marR="0" lvl="0" indent="114300" algn="l" rtl="0">
              <a:lnSpc>
                <a:spcPct val="100000"/>
              </a:lnSpc>
              <a:spcBef>
                <a:spcPts val="0"/>
              </a:spcBef>
              <a:spcAft>
                <a:spcPts val="0"/>
              </a:spcAft>
              <a:buClr>
                <a:srgbClr val="505670"/>
              </a:buClr>
              <a:buSzPct val="100000"/>
              <a:buFont typeface="Varela Round"/>
              <a:buChar char="▧"/>
              <a:defRPr sz="1800" b="0" i="0" u="none" strike="noStrike" cap="none">
                <a:solidFill>
                  <a:srgbClr val="505670"/>
                </a:solidFill>
                <a:latin typeface="Varela Round"/>
                <a:ea typeface="Varela Round"/>
                <a:cs typeface="Varela Round"/>
                <a:sym typeface="Varela Round"/>
              </a:defRPr>
            </a:lvl1pPr>
            <a:lvl2pPr marL="457200" marR="0" lvl="1" indent="0" algn="l" rtl="0">
              <a:lnSpc>
                <a:spcPct val="100000"/>
              </a:lnSpc>
              <a:spcBef>
                <a:spcPts val="0"/>
              </a:spcBef>
              <a:spcAft>
                <a:spcPts val="0"/>
              </a:spcAft>
              <a:buClr>
                <a:srgbClr val="505670"/>
              </a:buClr>
              <a:buFont typeface="Varela Round"/>
              <a:buNone/>
              <a:defRPr sz="1800" b="0" i="0" u="none" strike="noStrike" cap="none">
                <a:solidFill>
                  <a:srgbClr val="505670"/>
                </a:solidFill>
                <a:latin typeface="Varela Round"/>
                <a:ea typeface="Varela Round"/>
                <a:cs typeface="Varela Round"/>
                <a:sym typeface="Varela Round"/>
              </a:defRPr>
            </a:lvl2pPr>
            <a:lvl3pPr marL="914400" marR="0" lvl="2" indent="0" algn="l" rtl="0">
              <a:lnSpc>
                <a:spcPct val="100000"/>
              </a:lnSpc>
              <a:spcBef>
                <a:spcPts val="0"/>
              </a:spcBef>
              <a:spcAft>
                <a:spcPts val="0"/>
              </a:spcAft>
              <a:buClr>
                <a:srgbClr val="505670"/>
              </a:buClr>
              <a:buFont typeface="Varela Round"/>
              <a:buNone/>
              <a:defRPr sz="1800" b="0" i="0" u="none" strike="noStrike" cap="none">
                <a:solidFill>
                  <a:srgbClr val="505670"/>
                </a:solidFill>
                <a:latin typeface="Varela Round"/>
                <a:ea typeface="Varela Round"/>
                <a:cs typeface="Varela Round"/>
                <a:sym typeface="Varela Round"/>
              </a:defRPr>
            </a:lvl3pPr>
            <a:lvl4pPr marL="1371600" marR="0" lvl="3"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4pPr>
            <a:lvl5pPr marL="1828800" marR="0" lvl="4"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5pPr>
            <a:lvl6pPr marL="2286000" marR="0" lvl="5"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6pPr>
            <a:lvl7pPr marL="2743200" marR="0" lvl="6"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7pPr>
            <a:lvl8pPr marL="3200400" marR="0" lvl="7"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8pPr>
            <a:lvl9pPr marL="3657600" marR="0" lvl="8"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61" name="Shape 61"/>
          <p:cNvSpPr txBox="1">
            <a:spLocks noGrp="1"/>
          </p:cNvSpPr>
          <p:nvPr>
            <p:ph type="title"/>
          </p:nvPr>
        </p:nvSpPr>
        <p:spPr>
          <a:xfrm>
            <a:off x="1027950" y="689775"/>
            <a:ext cx="7088099" cy="9104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979CB8"/>
              </a:buClr>
              <a:buFont typeface="Shadows Into Light"/>
              <a:buNone/>
              <a:defRPr sz="3000" b="0" i="0" u="none" strike="noStrike" cap="none">
                <a:solidFill>
                  <a:srgbClr val="979CB8"/>
                </a:solidFill>
                <a:latin typeface="Shadows Into Light"/>
                <a:ea typeface="Shadows Into Light"/>
                <a:cs typeface="Shadows Into Light"/>
                <a:sym typeface="Shadows Into Light"/>
              </a:defRPr>
            </a:lvl1pPr>
            <a:lvl2pPr lvl="1"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2pPr>
            <a:lvl3pPr lvl="2"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3pPr>
            <a:lvl4pPr lvl="3"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4pPr>
            <a:lvl5pPr lvl="4"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5pPr>
            <a:lvl6pPr lvl="5"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6pPr>
            <a:lvl7pPr lvl="6"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7pPr>
            <a:lvl8pPr lvl="7"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8pPr>
            <a:lvl9pPr lvl="8"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9pPr>
          </a:lstStyle>
          <a:p>
            <a:endParaRPr/>
          </a:p>
        </p:txBody>
      </p:sp>
      <p:sp>
        <p:nvSpPr>
          <p:cNvPr id="62" name="Shape 62"/>
          <p:cNvSpPr/>
          <p:nvPr/>
        </p:nvSpPr>
        <p:spPr>
          <a:xfrm>
            <a:off x="3120675" y="1533250"/>
            <a:ext cx="3060325" cy="15324"/>
          </a:xfrm>
          <a:custGeom>
            <a:avLst/>
            <a:gdLst/>
            <a:ahLst/>
            <a:cxnLst/>
            <a:rect l="0" t="0" r="0" b="0"/>
            <a:pathLst>
              <a:path w="120000" h="120000" extrusionOk="0">
                <a:moveTo>
                  <a:pt x="0" y="62055"/>
                </a:moveTo>
                <a:cubicBezTo>
                  <a:pt x="39991" y="218466"/>
                  <a:pt x="79999" y="0"/>
                  <a:pt x="120000" y="0"/>
                </a:cubicBezTo>
              </a:path>
            </a:pathLst>
          </a:custGeom>
          <a:noFill/>
          <a:ln w="9525" cap="flat" cmpd="sng">
            <a:solidFill>
              <a:srgbClr val="979CB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3068250" y="1577725"/>
            <a:ext cx="3226850" cy="15875"/>
          </a:xfrm>
          <a:custGeom>
            <a:avLst/>
            <a:gdLst/>
            <a:ahLst/>
            <a:cxnLst/>
            <a:rect l="0" t="0" r="0" b="0"/>
            <a:pathLst>
              <a:path w="120000" h="120000" extrusionOk="0">
                <a:moveTo>
                  <a:pt x="0" y="0"/>
                </a:moveTo>
                <a:cubicBezTo>
                  <a:pt x="40000" y="0"/>
                  <a:pt x="79998" y="120000"/>
                  <a:pt x="120000" y="120000"/>
                </a:cubicBezTo>
              </a:path>
            </a:pathLst>
          </a:custGeom>
          <a:noFill/>
          <a:ln w="9525" cap="flat" cmpd="sng">
            <a:solidFill>
              <a:srgbClr val="979CB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1014825" y="1902800"/>
            <a:ext cx="2297398" cy="4091100"/>
          </a:xfrm>
          <a:prstGeom prst="rect">
            <a:avLst/>
          </a:prstGeom>
          <a:noFill/>
          <a:ln>
            <a:noFill/>
          </a:ln>
        </p:spPr>
        <p:txBody>
          <a:bodyPr lIns="91425" tIns="91425" rIns="91425" bIns="91425" anchor="t" anchorCtr="0"/>
          <a:lstStyle>
            <a:lvl1pPr marL="0" marR="0" lvl="0" indent="101600" algn="l" rtl="0">
              <a:lnSpc>
                <a:spcPct val="100000"/>
              </a:lnSpc>
              <a:spcBef>
                <a:spcPts val="0"/>
              </a:spcBef>
              <a:spcAft>
                <a:spcPts val="0"/>
              </a:spcAft>
              <a:buClr>
                <a:srgbClr val="505670"/>
              </a:buClr>
              <a:buSzPct val="100000"/>
              <a:buFont typeface="Varela Round"/>
              <a:buChar char="▧"/>
              <a:defRPr sz="1600" b="0" i="0" u="none" strike="noStrike" cap="none">
                <a:solidFill>
                  <a:srgbClr val="505670"/>
                </a:solidFill>
                <a:latin typeface="Varela Round"/>
                <a:ea typeface="Varela Round"/>
                <a:cs typeface="Varela Round"/>
                <a:sym typeface="Varela Round"/>
              </a:defRPr>
            </a:lvl1pPr>
            <a:lvl2pPr marL="457200" marR="0" lvl="1"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2pPr>
            <a:lvl3pPr marL="914400" marR="0" lvl="2"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3pPr>
            <a:lvl4pPr marL="1371600" marR="0" lvl="3"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4pPr>
            <a:lvl5pPr marL="1828800" marR="0" lvl="4"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5pPr>
            <a:lvl6pPr marL="2286000" marR="0" lvl="5"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6pPr>
            <a:lvl7pPr marL="2743200" marR="0" lvl="6"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7pPr>
            <a:lvl8pPr marL="3200400" marR="0" lvl="7"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8pPr>
            <a:lvl9pPr marL="3657600" marR="0" lvl="8"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66" name="Shape 66"/>
          <p:cNvSpPr txBox="1">
            <a:spLocks noGrp="1"/>
          </p:cNvSpPr>
          <p:nvPr>
            <p:ph type="body" idx="2"/>
          </p:nvPr>
        </p:nvSpPr>
        <p:spPr>
          <a:xfrm>
            <a:off x="3429925" y="1902800"/>
            <a:ext cx="2297398" cy="4091100"/>
          </a:xfrm>
          <a:prstGeom prst="rect">
            <a:avLst/>
          </a:prstGeom>
          <a:noFill/>
          <a:ln>
            <a:noFill/>
          </a:ln>
        </p:spPr>
        <p:txBody>
          <a:bodyPr lIns="91425" tIns="91425" rIns="91425" bIns="91425" anchor="t" anchorCtr="0"/>
          <a:lstStyle>
            <a:lvl1pPr marL="0" marR="0" lvl="0" indent="101600" algn="l" rtl="0">
              <a:lnSpc>
                <a:spcPct val="100000"/>
              </a:lnSpc>
              <a:spcBef>
                <a:spcPts val="0"/>
              </a:spcBef>
              <a:spcAft>
                <a:spcPts val="0"/>
              </a:spcAft>
              <a:buClr>
                <a:srgbClr val="505670"/>
              </a:buClr>
              <a:buSzPct val="100000"/>
              <a:buFont typeface="Varela Round"/>
              <a:buChar char="▧"/>
              <a:defRPr sz="1600" b="0" i="0" u="none" strike="noStrike" cap="none">
                <a:solidFill>
                  <a:srgbClr val="505670"/>
                </a:solidFill>
                <a:latin typeface="Varela Round"/>
                <a:ea typeface="Varela Round"/>
                <a:cs typeface="Varela Round"/>
                <a:sym typeface="Varela Round"/>
              </a:defRPr>
            </a:lvl1pPr>
            <a:lvl2pPr marL="457200" marR="0" lvl="1"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2pPr>
            <a:lvl3pPr marL="914400" marR="0" lvl="2"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3pPr>
            <a:lvl4pPr marL="1371600" marR="0" lvl="3"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4pPr>
            <a:lvl5pPr marL="1828800" marR="0" lvl="4"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5pPr>
            <a:lvl6pPr marL="2286000" marR="0" lvl="5"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6pPr>
            <a:lvl7pPr marL="2743200" marR="0" lvl="6"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7pPr>
            <a:lvl8pPr marL="3200400" marR="0" lvl="7"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8pPr>
            <a:lvl9pPr marL="3657600" marR="0" lvl="8"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67" name="Shape 67"/>
          <p:cNvSpPr txBox="1">
            <a:spLocks noGrp="1"/>
          </p:cNvSpPr>
          <p:nvPr>
            <p:ph type="body" idx="3"/>
          </p:nvPr>
        </p:nvSpPr>
        <p:spPr>
          <a:xfrm>
            <a:off x="5845025" y="1902800"/>
            <a:ext cx="2297398" cy="4091100"/>
          </a:xfrm>
          <a:prstGeom prst="rect">
            <a:avLst/>
          </a:prstGeom>
          <a:noFill/>
          <a:ln>
            <a:noFill/>
          </a:ln>
        </p:spPr>
        <p:txBody>
          <a:bodyPr lIns="91425" tIns="91425" rIns="91425" bIns="91425" anchor="t" anchorCtr="0"/>
          <a:lstStyle>
            <a:lvl1pPr marL="0" marR="0" lvl="0" indent="101600" algn="l" rtl="0">
              <a:lnSpc>
                <a:spcPct val="100000"/>
              </a:lnSpc>
              <a:spcBef>
                <a:spcPts val="0"/>
              </a:spcBef>
              <a:spcAft>
                <a:spcPts val="0"/>
              </a:spcAft>
              <a:buClr>
                <a:srgbClr val="505670"/>
              </a:buClr>
              <a:buSzPct val="100000"/>
              <a:buFont typeface="Varela Round"/>
              <a:buChar char="▧"/>
              <a:defRPr sz="1600" b="0" i="0" u="none" strike="noStrike" cap="none">
                <a:solidFill>
                  <a:srgbClr val="505670"/>
                </a:solidFill>
                <a:latin typeface="Varela Round"/>
                <a:ea typeface="Varela Round"/>
                <a:cs typeface="Varela Round"/>
                <a:sym typeface="Varela Round"/>
              </a:defRPr>
            </a:lvl1pPr>
            <a:lvl2pPr marL="457200" marR="0" lvl="1"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2pPr>
            <a:lvl3pPr marL="914400" marR="0" lvl="2"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3pPr>
            <a:lvl4pPr marL="1371600" marR="0" lvl="3"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4pPr>
            <a:lvl5pPr marL="1828800" marR="0" lvl="4"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5pPr>
            <a:lvl6pPr marL="2286000" marR="0" lvl="5"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6pPr>
            <a:lvl7pPr marL="2743200" marR="0" lvl="6"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7pPr>
            <a:lvl8pPr marL="3200400" marR="0" lvl="7"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8pPr>
            <a:lvl9pPr marL="3657600" marR="0" lvl="8"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68" name="Shape 68"/>
          <p:cNvSpPr txBox="1">
            <a:spLocks noGrp="1"/>
          </p:cNvSpPr>
          <p:nvPr>
            <p:ph type="title"/>
          </p:nvPr>
        </p:nvSpPr>
        <p:spPr>
          <a:xfrm>
            <a:off x="1027950" y="689775"/>
            <a:ext cx="7088099" cy="9104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979CB8"/>
              </a:buClr>
              <a:buFont typeface="Shadows Into Light"/>
              <a:buNone/>
              <a:defRPr sz="3000" b="0" i="0" u="none" strike="noStrike" cap="none">
                <a:solidFill>
                  <a:srgbClr val="979CB8"/>
                </a:solidFill>
                <a:latin typeface="Shadows Into Light"/>
                <a:ea typeface="Shadows Into Light"/>
                <a:cs typeface="Shadows Into Light"/>
                <a:sym typeface="Shadows Into Light"/>
              </a:defRPr>
            </a:lvl1pPr>
            <a:lvl2pPr lvl="1"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2pPr>
            <a:lvl3pPr lvl="2"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3pPr>
            <a:lvl4pPr lvl="3"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4pPr>
            <a:lvl5pPr lvl="4"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5pPr>
            <a:lvl6pPr lvl="5"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6pPr>
            <a:lvl7pPr lvl="6"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7pPr>
            <a:lvl8pPr lvl="7"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8pPr>
            <a:lvl9pPr lvl="8"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9pPr>
          </a:lstStyle>
          <a:p>
            <a:endParaRPr/>
          </a:p>
        </p:txBody>
      </p:sp>
      <p:sp>
        <p:nvSpPr>
          <p:cNvPr id="69" name="Shape 69"/>
          <p:cNvSpPr/>
          <p:nvPr/>
        </p:nvSpPr>
        <p:spPr>
          <a:xfrm>
            <a:off x="3120675" y="1533250"/>
            <a:ext cx="3060325" cy="15324"/>
          </a:xfrm>
          <a:custGeom>
            <a:avLst/>
            <a:gdLst/>
            <a:ahLst/>
            <a:cxnLst/>
            <a:rect l="0" t="0" r="0" b="0"/>
            <a:pathLst>
              <a:path w="120000" h="120000" extrusionOk="0">
                <a:moveTo>
                  <a:pt x="0" y="62055"/>
                </a:moveTo>
                <a:cubicBezTo>
                  <a:pt x="39991" y="218466"/>
                  <a:pt x="79999" y="0"/>
                  <a:pt x="120000" y="0"/>
                </a:cubicBezTo>
              </a:path>
            </a:pathLst>
          </a:custGeom>
          <a:noFill/>
          <a:ln w="9525" cap="flat" cmpd="sng">
            <a:solidFill>
              <a:srgbClr val="979CB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3068250" y="1577725"/>
            <a:ext cx="3226850" cy="15875"/>
          </a:xfrm>
          <a:custGeom>
            <a:avLst/>
            <a:gdLst/>
            <a:ahLst/>
            <a:cxnLst/>
            <a:rect l="0" t="0" r="0" b="0"/>
            <a:pathLst>
              <a:path w="120000" h="120000" extrusionOk="0">
                <a:moveTo>
                  <a:pt x="0" y="0"/>
                </a:moveTo>
                <a:cubicBezTo>
                  <a:pt x="40000" y="0"/>
                  <a:pt x="79998" y="120000"/>
                  <a:pt x="120000" y="120000"/>
                </a:cubicBezTo>
              </a:path>
            </a:pathLst>
          </a:custGeom>
          <a:noFill/>
          <a:ln w="9525" cap="flat" cmpd="sng">
            <a:solidFill>
              <a:srgbClr val="979CB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green">
    <p:bg>
      <p:bgPr>
        <a:blipFill rotWithShape="1">
          <a:blip r:embed="rId2">
            <a:alphaModFix/>
          </a:blip>
          <a:stretch>
            <a:fillRect/>
          </a:stretch>
        </a:blip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magenta">
    <p:bg>
      <p:bgPr>
        <a:blipFill rotWithShape="1">
          <a:blip r:embed="rId2">
            <a:alphaModFix/>
          </a:blip>
          <a:stretch>
            <a:fillRect/>
          </a:stretch>
        </a:blip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blue">
    <p:bg>
      <p:bgPr>
        <a:blipFill rotWithShape="1">
          <a:blip r:embed="rId2">
            <a:alphaModFix/>
          </a:blip>
          <a:stretch>
            <a:fillRect/>
          </a:stretch>
        </a:blipFill>
        <a:effectLst/>
      </p:bgPr>
    </p:bg>
    <p:spTree>
      <p:nvGrpSpPr>
        <p:cNvPr id="1" name="Shape 7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green">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blue">
    <p:bg>
      <p:bgPr>
        <a:blipFill rotWithShape="1">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630650" y="2655750"/>
            <a:ext cx="5882699" cy="15465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Shadows Into Light"/>
              <a:buNone/>
              <a:defRPr sz="6000" b="0" i="0" u="none" strike="noStrike" cap="none">
                <a:solidFill>
                  <a:srgbClr val="FFFFFF"/>
                </a:solidFill>
                <a:latin typeface="Shadows Into Light"/>
                <a:ea typeface="Shadows Into Light"/>
                <a:cs typeface="Shadows Into Light"/>
                <a:sym typeface="Shadows Into Light"/>
              </a:defRPr>
            </a:lvl1pPr>
            <a:lvl2pPr lvl="1"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2pPr>
            <a:lvl3pPr lvl="2"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3pPr>
            <a:lvl4pPr lvl="3"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4pPr>
            <a:lvl5pPr lvl="4"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5pPr>
            <a:lvl6pPr lvl="5"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6pPr>
            <a:lvl7pPr lvl="6"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7pPr>
            <a:lvl8pPr lvl="7"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8pPr>
            <a:lvl9pPr lvl="8"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1109975" y="1831450"/>
            <a:ext cx="3266399" cy="4114800"/>
          </a:xfrm>
          <a:prstGeom prst="rect">
            <a:avLst/>
          </a:prstGeom>
          <a:noFill/>
          <a:ln>
            <a:noFill/>
          </a:ln>
        </p:spPr>
        <p:txBody>
          <a:bodyPr lIns="91425" tIns="91425" rIns="91425" bIns="91425" anchor="t" anchorCtr="0"/>
          <a:lstStyle>
            <a:lvl1pPr marL="0" marR="0" lvl="0" indent="114300" algn="l" rtl="0">
              <a:lnSpc>
                <a:spcPct val="100000"/>
              </a:lnSpc>
              <a:spcBef>
                <a:spcPts val="0"/>
              </a:spcBef>
              <a:spcAft>
                <a:spcPts val="0"/>
              </a:spcAft>
              <a:buClr>
                <a:srgbClr val="505670"/>
              </a:buClr>
              <a:buSzPct val="100000"/>
              <a:buFont typeface="Varela Round"/>
              <a:buChar char="▧"/>
              <a:defRPr sz="1800" b="0" i="0" u="none" strike="noStrike" cap="none">
                <a:solidFill>
                  <a:srgbClr val="505670"/>
                </a:solidFill>
                <a:latin typeface="Varela Round"/>
                <a:ea typeface="Varela Round"/>
                <a:cs typeface="Varela Round"/>
                <a:sym typeface="Varela Round"/>
              </a:defRPr>
            </a:lvl1pPr>
            <a:lvl2pPr marL="457200" marR="0" lvl="1" indent="0" algn="l" rtl="0">
              <a:lnSpc>
                <a:spcPct val="100000"/>
              </a:lnSpc>
              <a:spcBef>
                <a:spcPts val="0"/>
              </a:spcBef>
              <a:spcAft>
                <a:spcPts val="0"/>
              </a:spcAft>
              <a:buClr>
                <a:srgbClr val="505670"/>
              </a:buClr>
              <a:buFont typeface="Varela Round"/>
              <a:buNone/>
              <a:defRPr sz="1800" b="0" i="0" u="none" strike="noStrike" cap="none">
                <a:solidFill>
                  <a:srgbClr val="505670"/>
                </a:solidFill>
                <a:latin typeface="Varela Round"/>
                <a:ea typeface="Varela Round"/>
                <a:cs typeface="Varela Round"/>
                <a:sym typeface="Varela Round"/>
              </a:defRPr>
            </a:lvl2pPr>
            <a:lvl3pPr marL="914400" marR="0" lvl="2" indent="0" algn="l" rtl="0">
              <a:lnSpc>
                <a:spcPct val="100000"/>
              </a:lnSpc>
              <a:spcBef>
                <a:spcPts val="0"/>
              </a:spcBef>
              <a:spcAft>
                <a:spcPts val="0"/>
              </a:spcAft>
              <a:buClr>
                <a:srgbClr val="505670"/>
              </a:buClr>
              <a:buFont typeface="Varela Round"/>
              <a:buNone/>
              <a:defRPr sz="1800" b="0" i="0" u="none" strike="noStrike" cap="none">
                <a:solidFill>
                  <a:srgbClr val="505670"/>
                </a:solidFill>
                <a:latin typeface="Varela Round"/>
                <a:ea typeface="Varela Round"/>
                <a:cs typeface="Varela Round"/>
                <a:sym typeface="Varela Round"/>
              </a:defRPr>
            </a:lvl3pPr>
            <a:lvl4pPr marL="1371600" marR="0" lvl="3"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4pPr>
            <a:lvl5pPr marL="1828800" marR="0" lvl="4"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5pPr>
            <a:lvl6pPr marL="2286000" marR="0" lvl="5"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6pPr>
            <a:lvl7pPr marL="2743200" marR="0" lvl="6"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7pPr>
            <a:lvl8pPr marL="3200400" marR="0" lvl="7"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8pPr>
            <a:lvl9pPr marL="3657600" marR="0" lvl="8"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16" name="Shape 16"/>
          <p:cNvSpPr txBox="1">
            <a:spLocks noGrp="1"/>
          </p:cNvSpPr>
          <p:nvPr>
            <p:ph type="body" idx="2"/>
          </p:nvPr>
        </p:nvSpPr>
        <p:spPr>
          <a:xfrm>
            <a:off x="4915550" y="1831450"/>
            <a:ext cx="3155400" cy="4114800"/>
          </a:xfrm>
          <a:prstGeom prst="rect">
            <a:avLst/>
          </a:prstGeom>
          <a:noFill/>
          <a:ln>
            <a:noFill/>
          </a:ln>
        </p:spPr>
        <p:txBody>
          <a:bodyPr lIns="91425" tIns="91425" rIns="91425" bIns="91425" anchor="t" anchorCtr="0"/>
          <a:lstStyle>
            <a:lvl1pPr marL="0" marR="0" lvl="0" indent="114300" algn="l" rtl="0">
              <a:lnSpc>
                <a:spcPct val="100000"/>
              </a:lnSpc>
              <a:spcBef>
                <a:spcPts val="0"/>
              </a:spcBef>
              <a:spcAft>
                <a:spcPts val="0"/>
              </a:spcAft>
              <a:buClr>
                <a:srgbClr val="505670"/>
              </a:buClr>
              <a:buSzPct val="100000"/>
              <a:buFont typeface="Varela Round"/>
              <a:buChar char="▧"/>
              <a:defRPr sz="1800" b="0" i="0" u="none" strike="noStrike" cap="none">
                <a:solidFill>
                  <a:srgbClr val="505670"/>
                </a:solidFill>
                <a:latin typeface="Varela Round"/>
                <a:ea typeface="Varela Round"/>
                <a:cs typeface="Varela Round"/>
                <a:sym typeface="Varela Round"/>
              </a:defRPr>
            </a:lvl1pPr>
            <a:lvl2pPr marL="457200" marR="0" lvl="1" indent="0" algn="l" rtl="0">
              <a:lnSpc>
                <a:spcPct val="100000"/>
              </a:lnSpc>
              <a:spcBef>
                <a:spcPts val="0"/>
              </a:spcBef>
              <a:spcAft>
                <a:spcPts val="0"/>
              </a:spcAft>
              <a:buClr>
                <a:srgbClr val="505670"/>
              </a:buClr>
              <a:buFont typeface="Varela Round"/>
              <a:buNone/>
              <a:defRPr sz="1800" b="0" i="0" u="none" strike="noStrike" cap="none">
                <a:solidFill>
                  <a:srgbClr val="505670"/>
                </a:solidFill>
                <a:latin typeface="Varela Round"/>
                <a:ea typeface="Varela Round"/>
                <a:cs typeface="Varela Round"/>
                <a:sym typeface="Varela Round"/>
              </a:defRPr>
            </a:lvl2pPr>
            <a:lvl3pPr marL="914400" marR="0" lvl="2" indent="0" algn="l" rtl="0">
              <a:lnSpc>
                <a:spcPct val="100000"/>
              </a:lnSpc>
              <a:spcBef>
                <a:spcPts val="0"/>
              </a:spcBef>
              <a:spcAft>
                <a:spcPts val="0"/>
              </a:spcAft>
              <a:buClr>
                <a:srgbClr val="505670"/>
              </a:buClr>
              <a:buFont typeface="Varela Round"/>
              <a:buNone/>
              <a:defRPr sz="1800" b="0" i="0" u="none" strike="noStrike" cap="none">
                <a:solidFill>
                  <a:srgbClr val="505670"/>
                </a:solidFill>
                <a:latin typeface="Varela Round"/>
                <a:ea typeface="Varela Round"/>
                <a:cs typeface="Varela Round"/>
                <a:sym typeface="Varela Round"/>
              </a:defRPr>
            </a:lvl3pPr>
            <a:lvl4pPr marL="1371600" marR="0" lvl="3"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4pPr>
            <a:lvl5pPr marL="1828800" marR="0" lvl="4"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5pPr>
            <a:lvl6pPr marL="2286000" marR="0" lvl="5"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6pPr>
            <a:lvl7pPr marL="2743200" marR="0" lvl="6"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7pPr>
            <a:lvl8pPr marL="3200400" marR="0" lvl="7"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8pPr>
            <a:lvl9pPr marL="3657600" marR="0" lvl="8"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17" name="Shape 17"/>
          <p:cNvSpPr txBox="1">
            <a:spLocks noGrp="1"/>
          </p:cNvSpPr>
          <p:nvPr>
            <p:ph type="title"/>
          </p:nvPr>
        </p:nvSpPr>
        <p:spPr>
          <a:xfrm>
            <a:off x="1027950" y="689775"/>
            <a:ext cx="7088099" cy="9104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979CB8"/>
              </a:buClr>
              <a:buFont typeface="Shadows Into Light"/>
              <a:buNone/>
              <a:defRPr sz="3000" b="0" i="0" u="none" strike="noStrike" cap="none">
                <a:solidFill>
                  <a:srgbClr val="979CB8"/>
                </a:solidFill>
                <a:latin typeface="Shadows Into Light"/>
                <a:ea typeface="Shadows Into Light"/>
                <a:cs typeface="Shadows Into Light"/>
                <a:sym typeface="Shadows Into Light"/>
              </a:defRPr>
            </a:lvl1pPr>
            <a:lvl2pPr lvl="1"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2pPr>
            <a:lvl3pPr lvl="2"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3pPr>
            <a:lvl4pPr lvl="3"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4pPr>
            <a:lvl5pPr lvl="4"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5pPr>
            <a:lvl6pPr lvl="5"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6pPr>
            <a:lvl7pPr lvl="6"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7pPr>
            <a:lvl8pPr lvl="7"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8pPr>
            <a:lvl9pPr lvl="8" indent="0" algn="ctr" rtl="0">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9pPr>
          </a:lstStyle>
          <a:p>
            <a:endParaRPr/>
          </a:p>
        </p:txBody>
      </p:sp>
      <p:sp>
        <p:nvSpPr>
          <p:cNvPr id="18" name="Shape 18"/>
          <p:cNvSpPr/>
          <p:nvPr/>
        </p:nvSpPr>
        <p:spPr>
          <a:xfrm>
            <a:off x="3120675" y="1533250"/>
            <a:ext cx="3060325" cy="15324"/>
          </a:xfrm>
          <a:custGeom>
            <a:avLst/>
            <a:gdLst/>
            <a:ahLst/>
            <a:cxnLst/>
            <a:rect l="0" t="0" r="0" b="0"/>
            <a:pathLst>
              <a:path w="120000" h="120000" extrusionOk="0">
                <a:moveTo>
                  <a:pt x="0" y="62055"/>
                </a:moveTo>
                <a:cubicBezTo>
                  <a:pt x="39991" y="218466"/>
                  <a:pt x="79999" y="0"/>
                  <a:pt x="120000" y="0"/>
                </a:cubicBezTo>
              </a:path>
            </a:pathLst>
          </a:custGeom>
          <a:noFill/>
          <a:ln w="9525" cap="flat" cmpd="sng">
            <a:solidFill>
              <a:srgbClr val="979CB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3068250" y="1577725"/>
            <a:ext cx="3226850" cy="15875"/>
          </a:xfrm>
          <a:custGeom>
            <a:avLst/>
            <a:gdLst/>
            <a:ahLst/>
            <a:cxnLst/>
            <a:rect l="0" t="0" r="0" b="0"/>
            <a:pathLst>
              <a:path w="120000" h="120000" extrusionOk="0">
                <a:moveTo>
                  <a:pt x="0" y="0"/>
                </a:moveTo>
                <a:cubicBezTo>
                  <a:pt x="40000" y="0"/>
                  <a:pt x="79998" y="120000"/>
                  <a:pt x="120000" y="120000"/>
                </a:cubicBezTo>
              </a:path>
            </a:pathLst>
          </a:custGeom>
          <a:noFill/>
          <a:ln w="9525" cap="flat" cmpd="sng">
            <a:solidFill>
              <a:srgbClr val="979CB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027950" y="689775"/>
            <a:ext cx="7088099" cy="9104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979CB8"/>
              </a:buClr>
              <a:buFont typeface="Shadows Into Light"/>
              <a:buNone/>
              <a:defRPr sz="3000" b="0" i="0" u="none" strike="noStrike" cap="none">
                <a:solidFill>
                  <a:srgbClr val="979CB8"/>
                </a:solidFill>
                <a:latin typeface="Shadows Into Light"/>
                <a:ea typeface="Shadows Into Light"/>
                <a:cs typeface="Shadows Into Light"/>
                <a:sym typeface="Shadows Into Light"/>
              </a:defRPr>
            </a:lvl1pPr>
            <a:lvl2pPr lvl="1" indent="0" algn="ctr">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2pPr>
            <a:lvl3pPr lvl="2" indent="0" algn="ctr">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3pPr>
            <a:lvl4pPr lvl="3" indent="0" algn="ctr">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4pPr>
            <a:lvl5pPr lvl="4" indent="0" algn="ctr">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5pPr>
            <a:lvl6pPr lvl="5" indent="0" algn="ctr">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6pPr>
            <a:lvl7pPr lvl="6" indent="0" algn="ctr">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7pPr>
            <a:lvl8pPr lvl="7" indent="0" algn="ctr">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8pPr>
            <a:lvl9pPr lvl="8" indent="0" algn="ctr">
              <a:spcBef>
                <a:spcPts val="0"/>
              </a:spcBef>
              <a:buClr>
                <a:srgbClr val="979CB8"/>
              </a:buClr>
              <a:buFont typeface="Shadows Into Light"/>
              <a:buNone/>
              <a:defRPr sz="3000">
                <a:solidFill>
                  <a:srgbClr val="979CB8"/>
                </a:solidFill>
                <a:latin typeface="Shadows Into Light"/>
                <a:ea typeface="Shadows Into Light"/>
                <a:cs typeface="Shadows Into Light"/>
                <a:sym typeface="Shadows Into Light"/>
              </a:defRPr>
            </a:lvl9pPr>
          </a:lstStyle>
          <a:p>
            <a:endParaRPr/>
          </a:p>
        </p:txBody>
      </p:sp>
      <p:sp>
        <p:nvSpPr>
          <p:cNvPr id="22" name="Shape 22"/>
          <p:cNvSpPr txBox="1">
            <a:spLocks noGrp="1"/>
          </p:cNvSpPr>
          <p:nvPr>
            <p:ph type="body" idx="1"/>
          </p:nvPr>
        </p:nvSpPr>
        <p:spPr>
          <a:xfrm>
            <a:off x="1070325" y="1918650"/>
            <a:ext cx="7056298" cy="4082999"/>
          </a:xfrm>
          <a:prstGeom prst="rect">
            <a:avLst/>
          </a:prstGeom>
          <a:noFill/>
          <a:ln>
            <a:noFill/>
          </a:ln>
        </p:spPr>
        <p:txBody>
          <a:bodyPr lIns="91425" tIns="91425" rIns="91425" bIns="91425" anchor="t" anchorCtr="0"/>
          <a:lstStyle>
            <a:lvl1pPr marL="0" marR="0" lvl="0" indent="152400" algn="l" rtl="0">
              <a:lnSpc>
                <a:spcPct val="100000"/>
              </a:lnSpc>
              <a:spcBef>
                <a:spcPts val="0"/>
              </a:spcBef>
              <a:spcAft>
                <a:spcPts val="0"/>
              </a:spcAft>
              <a:buClr>
                <a:srgbClr val="505670"/>
              </a:buClr>
              <a:buSzPct val="100000"/>
              <a:buFont typeface="Varela Round"/>
              <a:buChar char="▧"/>
              <a:defRPr sz="2400" b="0" i="0" u="none" strike="noStrike" cap="none">
                <a:solidFill>
                  <a:srgbClr val="505670"/>
                </a:solidFill>
                <a:latin typeface="Varela Round"/>
                <a:ea typeface="Varela Round"/>
                <a:cs typeface="Varela Round"/>
                <a:sym typeface="Varela Round"/>
              </a:defRPr>
            </a:lvl1pPr>
            <a:lvl2pPr marL="457200" marR="0" lvl="1" indent="0" algn="l" rtl="0">
              <a:lnSpc>
                <a:spcPct val="100000"/>
              </a:lnSpc>
              <a:spcBef>
                <a:spcPts val="0"/>
              </a:spcBef>
              <a:spcAft>
                <a:spcPts val="0"/>
              </a:spcAft>
              <a:buClr>
                <a:srgbClr val="505670"/>
              </a:buClr>
              <a:buFont typeface="Varela Round"/>
              <a:buNone/>
              <a:defRPr sz="2000" b="0" i="0" u="none" strike="noStrike" cap="none">
                <a:solidFill>
                  <a:srgbClr val="505670"/>
                </a:solidFill>
                <a:latin typeface="Varela Round"/>
                <a:ea typeface="Varela Round"/>
                <a:cs typeface="Varela Round"/>
                <a:sym typeface="Varela Round"/>
              </a:defRPr>
            </a:lvl2pPr>
            <a:lvl3pPr marL="914400" marR="0" lvl="2" indent="0" algn="l" rtl="0">
              <a:lnSpc>
                <a:spcPct val="100000"/>
              </a:lnSpc>
              <a:spcBef>
                <a:spcPts val="0"/>
              </a:spcBef>
              <a:spcAft>
                <a:spcPts val="0"/>
              </a:spcAft>
              <a:buClr>
                <a:srgbClr val="505670"/>
              </a:buClr>
              <a:buFont typeface="Varela Round"/>
              <a:buNone/>
              <a:defRPr sz="2000" b="0" i="0" u="none" strike="noStrike" cap="none">
                <a:solidFill>
                  <a:srgbClr val="505670"/>
                </a:solidFill>
                <a:latin typeface="Varela Round"/>
                <a:ea typeface="Varela Round"/>
                <a:cs typeface="Varela Round"/>
                <a:sym typeface="Varela Round"/>
              </a:defRPr>
            </a:lvl3pPr>
            <a:lvl4pPr marL="1371600" marR="0" lvl="3"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4pPr>
            <a:lvl5pPr marL="1828800" marR="0" lvl="4"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5pPr>
            <a:lvl6pPr marL="2286000" marR="0" lvl="5"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6pPr>
            <a:lvl7pPr marL="2743200" marR="0" lvl="6"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7pPr>
            <a:lvl8pPr marL="3200400" marR="0" lvl="7"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8pPr>
            <a:lvl9pPr marL="3657600" marR="0" lvl="8" indent="0" algn="l" rtl="0">
              <a:lnSpc>
                <a:spcPct val="100000"/>
              </a:lnSpc>
              <a:spcBef>
                <a:spcPts val="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23" name="Shape 23"/>
          <p:cNvSpPr/>
          <p:nvPr/>
        </p:nvSpPr>
        <p:spPr>
          <a:xfrm>
            <a:off x="3120675" y="1533250"/>
            <a:ext cx="3060325" cy="15324"/>
          </a:xfrm>
          <a:custGeom>
            <a:avLst/>
            <a:gdLst/>
            <a:ahLst/>
            <a:cxnLst/>
            <a:rect l="0" t="0" r="0" b="0"/>
            <a:pathLst>
              <a:path w="120000" h="120000" extrusionOk="0">
                <a:moveTo>
                  <a:pt x="0" y="62055"/>
                </a:moveTo>
                <a:cubicBezTo>
                  <a:pt x="39991" y="218466"/>
                  <a:pt x="79999" y="0"/>
                  <a:pt x="120000" y="0"/>
                </a:cubicBezTo>
              </a:path>
            </a:pathLst>
          </a:custGeom>
          <a:noFill/>
          <a:ln w="9525" cap="flat" cmpd="sng">
            <a:solidFill>
              <a:srgbClr val="979CB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3068250" y="1577725"/>
            <a:ext cx="3226850" cy="15875"/>
          </a:xfrm>
          <a:custGeom>
            <a:avLst/>
            <a:gdLst/>
            <a:ahLst/>
            <a:cxnLst/>
            <a:rect l="0" t="0" r="0" b="0"/>
            <a:pathLst>
              <a:path w="120000" h="120000" extrusionOk="0">
                <a:moveTo>
                  <a:pt x="0" y="0"/>
                </a:moveTo>
                <a:cubicBezTo>
                  <a:pt x="40000" y="0"/>
                  <a:pt x="79998" y="120000"/>
                  <a:pt x="120000" y="120000"/>
                </a:cubicBezTo>
              </a:path>
            </a:pathLst>
          </a:custGeom>
          <a:noFill/>
          <a:ln w="9525" cap="flat" cmpd="sng">
            <a:solidFill>
              <a:srgbClr val="979CB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green">
    <p:bg>
      <p:bgPr>
        <a:blipFill rotWithShape="1">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1630650" y="2655750"/>
            <a:ext cx="5882699" cy="15465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Shadows Into Light"/>
              <a:buNone/>
              <a:defRPr sz="6000" b="0" i="0" u="none" strike="noStrike" cap="none">
                <a:solidFill>
                  <a:srgbClr val="FFFFFF"/>
                </a:solidFill>
                <a:latin typeface="Shadows Into Light"/>
                <a:ea typeface="Shadows Into Light"/>
                <a:cs typeface="Shadows Into Light"/>
                <a:sym typeface="Shadows Into Light"/>
              </a:defRPr>
            </a:lvl1pPr>
            <a:lvl2pPr lvl="1"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2pPr>
            <a:lvl3pPr lvl="2"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3pPr>
            <a:lvl4pPr lvl="3"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4pPr>
            <a:lvl5pPr lvl="4"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5pPr>
            <a:lvl6pPr lvl="5"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6pPr>
            <a:lvl7pPr lvl="6"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7pPr>
            <a:lvl8pPr lvl="7"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8pPr>
            <a:lvl9pPr lvl="8"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magenta">
    <p:bg>
      <p:bgPr>
        <a:blipFill rotWithShape="1">
          <a:blip r:embed="rId2">
            <a:alphaModFix/>
          </a:blip>
          <a:stretch>
            <a:fillRect/>
          </a:stretch>
        </a:blipFill>
        <a:effectLst/>
      </p:bgPr>
    </p:bg>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1630650" y="2655750"/>
            <a:ext cx="5882699" cy="15465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Shadows Into Light"/>
              <a:buNone/>
              <a:defRPr sz="6000" b="0" i="0" u="none" strike="noStrike" cap="none">
                <a:solidFill>
                  <a:srgbClr val="FFFFFF"/>
                </a:solidFill>
                <a:latin typeface="Shadows Into Light"/>
                <a:ea typeface="Shadows Into Light"/>
                <a:cs typeface="Shadows Into Light"/>
                <a:sym typeface="Shadows Into Light"/>
              </a:defRPr>
            </a:lvl1pPr>
            <a:lvl2pPr lvl="1"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2pPr>
            <a:lvl3pPr lvl="2"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3pPr>
            <a:lvl4pPr lvl="3"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4pPr>
            <a:lvl5pPr lvl="4"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5pPr>
            <a:lvl6pPr lvl="5"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6pPr>
            <a:lvl7pPr lvl="6"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7pPr>
            <a:lvl8pPr lvl="7"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8pPr>
            <a:lvl9pPr lvl="8"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blue">
    <p:bg>
      <p:bgPr>
        <a:blipFill rotWithShape="1">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1630650" y="2655750"/>
            <a:ext cx="5882699" cy="15465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Shadows Into Light"/>
              <a:buNone/>
              <a:defRPr sz="6000" b="0" i="0" u="none" strike="noStrike" cap="none">
                <a:solidFill>
                  <a:srgbClr val="FFFFFF"/>
                </a:solidFill>
                <a:latin typeface="Shadows Into Light"/>
                <a:ea typeface="Shadows Into Light"/>
                <a:cs typeface="Shadows Into Light"/>
                <a:sym typeface="Shadows Into Light"/>
              </a:defRPr>
            </a:lvl1pPr>
            <a:lvl2pPr lvl="1"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2pPr>
            <a:lvl3pPr lvl="2"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3pPr>
            <a:lvl4pPr lvl="3"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4pPr>
            <a:lvl5pPr lvl="4"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5pPr>
            <a:lvl6pPr lvl="5"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6pPr>
            <a:lvl7pPr lvl="6"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7pPr>
            <a:lvl8pPr lvl="7"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8pPr>
            <a:lvl9pPr lvl="8" indent="0" algn="ctr" rtl="0">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24550" y="689775"/>
            <a:ext cx="7547698" cy="9104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505670"/>
              </a:buClr>
              <a:buFont typeface="Shadows Into Light"/>
              <a:buNone/>
              <a:defRPr sz="3000" b="0" i="0" u="none" strike="noStrike" cap="none">
                <a:solidFill>
                  <a:srgbClr val="505670"/>
                </a:solidFill>
                <a:latin typeface="Shadows Into Light"/>
                <a:ea typeface="Shadows Into Light"/>
                <a:cs typeface="Shadows Into Light"/>
                <a:sym typeface="Shadows Into Light"/>
              </a:defRPr>
            </a:lvl1pPr>
            <a:lvl2pPr lvl="1" indent="0" algn="ctr">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2pPr>
            <a:lvl3pPr lvl="2" indent="0" algn="ctr">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3pPr>
            <a:lvl4pPr lvl="3" indent="0" algn="ctr">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4pPr>
            <a:lvl5pPr lvl="4" indent="0" algn="ctr">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5pPr>
            <a:lvl6pPr lvl="5" indent="0" algn="ctr">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6pPr>
            <a:lvl7pPr lvl="6" indent="0" algn="ctr">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7pPr>
            <a:lvl8pPr lvl="7" indent="0" algn="ctr">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8pPr>
            <a:lvl9pPr lvl="8" indent="0" algn="ctr">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9pPr>
          </a:lstStyle>
          <a:p>
            <a:endParaRPr/>
          </a:p>
        </p:txBody>
      </p:sp>
      <p:sp>
        <p:nvSpPr>
          <p:cNvPr id="7" name="Shape 7"/>
          <p:cNvSpPr txBox="1">
            <a:spLocks noGrp="1"/>
          </p:cNvSpPr>
          <p:nvPr>
            <p:ph type="body" idx="1"/>
          </p:nvPr>
        </p:nvSpPr>
        <p:spPr>
          <a:xfrm>
            <a:off x="1070325" y="1918650"/>
            <a:ext cx="7056298" cy="4082999"/>
          </a:xfrm>
          <a:prstGeom prst="rect">
            <a:avLst/>
          </a:prstGeom>
          <a:noFill/>
          <a:ln>
            <a:noFill/>
          </a:ln>
        </p:spPr>
        <p:txBody>
          <a:bodyPr lIns="91425" tIns="91425" rIns="91425" bIns="91425" anchor="t" anchorCtr="0"/>
          <a:lstStyle>
            <a:lvl1pPr marL="0" marR="0" lvl="0" indent="152400" algn="l" rtl="0">
              <a:lnSpc>
                <a:spcPct val="100000"/>
              </a:lnSpc>
              <a:spcBef>
                <a:spcPts val="600"/>
              </a:spcBef>
              <a:spcAft>
                <a:spcPts val="0"/>
              </a:spcAft>
              <a:buClr>
                <a:srgbClr val="505670"/>
              </a:buClr>
              <a:buSzPct val="100000"/>
              <a:buFont typeface="Varela Round"/>
              <a:buChar char="▧"/>
              <a:defRPr sz="2400" b="0" i="0" u="none" strike="noStrike" cap="none">
                <a:solidFill>
                  <a:srgbClr val="505670"/>
                </a:solidFill>
                <a:latin typeface="Varela Round"/>
                <a:ea typeface="Varela Round"/>
                <a:cs typeface="Varela Round"/>
                <a:sym typeface="Varela Round"/>
              </a:defRPr>
            </a:lvl1pPr>
            <a:lvl2pPr marL="457200" marR="0" lvl="1" indent="0" algn="l" rtl="0">
              <a:lnSpc>
                <a:spcPct val="100000"/>
              </a:lnSpc>
              <a:spcBef>
                <a:spcPts val="480"/>
              </a:spcBef>
              <a:spcAft>
                <a:spcPts val="0"/>
              </a:spcAft>
              <a:buClr>
                <a:srgbClr val="505670"/>
              </a:buClr>
              <a:buFont typeface="Varela Round"/>
              <a:buNone/>
              <a:defRPr sz="2000" b="0" i="0" u="none" strike="noStrike" cap="none">
                <a:solidFill>
                  <a:srgbClr val="505670"/>
                </a:solidFill>
                <a:latin typeface="Varela Round"/>
                <a:ea typeface="Varela Round"/>
                <a:cs typeface="Varela Round"/>
                <a:sym typeface="Varela Round"/>
              </a:defRPr>
            </a:lvl2pPr>
            <a:lvl3pPr marL="914400" marR="0" lvl="2" indent="0" algn="l" rtl="0">
              <a:lnSpc>
                <a:spcPct val="100000"/>
              </a:lnSpc>
              <a:spcBef>
                <a:spcPts val="480"/>
              </a:spcBef>
              <a:spcAft>
                <a:spcPts val="0"/>
              </a:spcAft>
              <a:buClr>
                <a:srgbClr val="505670"/>
              </a:buClr>
              <a:buFont typeface="Varela Round"/>
              <a:buNone/>
              <a:defRPr sz="2000" b="0" i="0" u="none" strike="noStrike" cap="none">
                <a:solidFill>
                  <a:srgbClr val="505670"/>
                </a:solidFill>
                <a:latin typeface="Varela Round"/>
                <a:ea typeface="Varela Round"/>
                <a:cs typeface="Varela Round"/>
                <a:sym typeface="Varela Round"/>
              </a:defRPr>
            </a:lvl3pPr>
            <a:lvl4pPr marL="1371600" marR="0" lvl="3"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4pPr>
            <a:lvl5pPr marL="1828800" marR="0" lvl="4"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5pPr>
            <a:lvl6pPr marL="2286000" marR="0" lvl="5"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6pPr>
            <a:lvl7pPr marL="2743200" marR="0" lvl="6"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7pPr>
            <a:lvl8pPr marL="3200400" marR="0" lvl="7"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8pPr>
            <a:lvl9pPr marL="3657600" marR="0" lvl="8"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alphaModFix/>
          </a:blip>
          <a:stretch>
            <a:fillRect/>
          </a:stretch>
        </a:blip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24550" y="689775"/>
            <a:ext cx="7547698" cy="9104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505670"/>
              </a:buClr>
              <a:buFont typeface="Shadows Into Light"/>
              <a:buNone/>
              <a:defRPr sz="3000" b="0" i="0" u="none" strike="noStrike" cap="none">
                <a:solidFill>
                  <a:srgbClr val="505670"/>
                </a:solidFill>
                <a:latin typeface="Shadows Into Light"/>
                <a:ea typeface="Shadows Into Light"/>
                <a:cs typeface="Shadows Into Light"/>
                <a:sym typeface="Shadows Into Light"/>
              </a:defRPr>
            </a:lvl1pPr>
            <a:lvl2pPr lvl="1" indent="0" algn="ctr" rtl="0">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2pPr>
            <a:lvl3pPr lvl="2" indent="0" algn="ctr" rtl="0">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3pPr>
            <a:lvl4pPr lvl="3" indent="0" algn="ctr" rtl="0">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4pPr>
            <a:lvl5pPr lvl="4" indent="0" algn="ctr" rtl="0">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5pPr>
            <a:lvl6pPr lvl="5" indent="0" algn="ctr" rtl="0">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6pPr>
            <a:lvl7pPr lvl="6" indent="0" algn="ctr" rtl="0">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7pPr>
            <a:lvl8pPr lvl="7" indent="0" algn="ctr" rtl="0">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8pPr>
            <a:lvl9pPr lvl="8" indent="0" algn="ctr" rtl="0">
              <a:spcBef>
                <a:spcPts val="0"/>
              </a:spcBef>
              <a:buClr>
                <a:srgbClr val="505670"/>
              </a:buClr>
              <a:buFont typeface="Shadows Into Light"/>
              <a:buNone/>
              <a:defRPr sz="3000">
                <a:solidFill>
                  <a:srgbClr val="505670"/>
                </a:solidFill>
                <a:latin typeface="Shadows Into Light"/>
                <a:ea typeface="Shadows Into Light"/>
                <a:cs typeface="Shadows Into Light"/>
                <a:sym typeface="Shadows Into Light"/>
              </a:defRPr>
            </a:lvl9pPr>
          </a:lstStyle>
          <a:p>
            <a:endParaRPr/>
          </a:p>
        </p:txBody>
      </p:sp>
      <p:sp>
        <p:nvSpPr>
          <p:cNvPr id="40" name="Shape 40"/>
          <p:cNvSpPr txBox="1">
            <a:spLocks noGrp="1"/>
          </p:cNvSpPr>
          <p:nvPr>
            <p:ph type="body" idx="1"/>
          </p:nvPr>
        </p:nvSpPr>
        <p:spPr>
          <a:xfrm>
            <a:off x="1070325" y="1918650"/>
            <a:ext cx="7056298" cy="4082999"/>
          </a:xfrm>
          <a:prstGeom prst="rect">
            <a:avLst/>
          </a:prstGeom>
          <a:noFill/>
          <a:ln>
            <a:noFill/>
          </a:ln>
        </p:spPr>
        <p:txBody>
          <a:bodyPr lIns="91425" tIns="91425" rIns="91425" bIns="91425" anchor="t" anchorCtr="0"/>
          <a:lstStyle>
            <a:lvl1pPr marL="0" marR="0" lvl="0" indent="152400" algn="l" rtl="0">
              <a:lnSpc>
                <a:spcPct val="100000"/>
              </a:lnSpc>
              <a:spcBef>
                <a:spcPts val="600"/>
              </a:spcBef>
              <a:spcAft>
                <a:spcPts val="0"/>
              </a:spcAft>
              <a:buClr>
                <a:srgbClr val="505670"/>
              </a:buClr>
              <a:buSzPct val="100000"/>
              <a:buFont typeface="Varela Round"/>
              <a:buChar char="▧"/>
              <a:defRPr sz="2400" b="0" i="0" u="none" strike="noStrike" cap="none">
                <a:solidFill>
                  <a:srgbClr val="505670"/>
                </a:solidFill>
                <a:latin typeface="Varela Round"/>
                <a:ea typeface="Varela Round"/>
                <a:cs typeface="Varela Round"/>
                <a:sym typeface="Varela Round"/>
              </a:defRPr>
            </a:lvl1pPr>
            <a:lvl2pPr marL="457200" marR="0" lvl="1" indent="0" algn="l" rtl="0">
              <a:lnSpc>
                <a:spcPct val="100000"/>
              </a:lnSpc>
              <a:spcBef>
                <a:spcPts val="480"/>
              </a:spcBef>
              <a:spcAft>
                <a:spcPts val="0"/>
              </a:spcAft>
              <a:buClr>
                <a:srgbClr val="505670"/>
              </a:buClr>
              <a:buFont typeface="Varela Round"/>
              <a:buNone/>
              <a:defRPr sz="2000" b="0" i="0" u="none" strike="noStrike" cap="none">
                <a:solidFill>
                  <a:srgbClr val="505670"/>
                </a:solidFill>
                <a:latin typeface="Varela Round"/>
                <a:ea typeface="Varela Round"/>
                <a:cs typeface="Varela Round"/>
                <a:sym typeface="Varela Round"/>
              </a:defRPr>
            </a:lvl2pPr>
            <a:lvl3pPr marL="914400" marR="0" lvl="2" indent="0" algn="l" rtl="0">
              <a:lnSpc>
                <a:spcPct val="100000"/>
              </a:lnSpc>
              <a:spcBef>
                <a:spcPts val="480"/>
              </a:spcBef>
              <a:spcAft>
                <a:spcPts val="0"/>
              </a:spcAft>
              <a:buClr>
                <a:srgbClr val="505670"/>
              </a:buClr>
              <a:buFont typeface="Varela Round"/>
              <a:buNone/>
              <a:defRPr sz="2000" b="0" i="0" u="none" strike="noStrike" cap="none">
                <a:solidFill>
                  <a:srgbClr val="505670"/>
                </a:solidFill>
                <a:latin typeface="Varela Round"/>
                <a:ea typeface="Varela Round"/>
                <a:cs typeface="Varela Round"/>
                <a:sym typeface="Varela Round"/>
              </a:defRPr>
            </a:lvl3pPr>
            <a:lvl4pPr marL="1371600" marR="0" lvl="3"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4pPr>
            <a:lvl5pPr marL="1828800" marR="0" lvl="4"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5pPr>
            <a:lvl6pPr marL="2286000" marR="0" lvl="5"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6pPr>
            <a:lvl7pPr marL="2743200" marR="0" lvl="6"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7pPr>
            <a:lvl8pPr marL="3200400" marR="0" lvl="7"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8pPr>
            <a:lvl9pPr marL="3657600" marR="0" lvl="8" indent="0" algn="l" rtl="0">
              <a:lnSpc>
                <a:spcPct val="100000"/>
              </a:lnSpc>
              <a:spcBef>
                <a:spcPts val="360"/>
              </a:spcBef>
              <a:spcAft>
                <a:spcPts val="0"/>
              </a:spcAft>
              <a:buClr>
                <a:srgbClr val="505670"/>
              </a:buClr>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edutopia.org/blogs/tag/bullying-prevention" TargetMode="External"/><Relationship Id="rId3" Type="http://schemas.openxmlformats.org/officeDocument/2006/relationships/hyperlink" Target="http://www.pacerkidsagainstbullying.org/wp-content/uploads/2014/07/bullying1014.pdf" TargetMode="External"/><Relationship Id="rId7" Type="http://schemas.openxmlformats.org/officeDocument/2006/relationships/hyperlink" Target="https://www.stopbullying.gov/at-risk/effect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www.nea.org/home/63948.htm" TargetMode="External"/><Relationship Id="rId5" Type="http://schemas.openxmlformats.org/officeDocument/2006/relationships/hyperlink" Target="https://www.cityofchicago.org/city/en/depts/cdph/supp_info/violence_prevention/bullying_prevention.html" TargetMode="External"/><Relationship Id="rId4" Type="http://schemas.openxmlformats.org/officeDocument/2006/relationships/hyperlink" Target="https://www.charitysub.org/bullyin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edutopia.org/article/bullying-prevention-resources" TargetMode="External"/><Relationship Id="rId3" Type="http://schemas.openxmlformats.org/officeDocument/2006/relationships/hyperlink" Target="http://chicago.cbslocal.com/2012/07/12/study-21-percent-of-illinois-students-report-being-bullied-at-school/" TargetMode="External"/><Relationship Id="rId7" Type="http://schemas.openxmlformats.org/officeDocument/2006/relationships/hyperlink" Target="http://www.kenrigby.net/resources/KENRIGBY/files/RnztvIYbhgzmwviibdhcjhiae.jpg"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i.ytimg.com/vi/SJ4eJzYRc8Q/maxresdefault.jpg" TargetMode="External"/><Relationship Id="rId5" Type="http://schemas.openxmlformats.org/officeDocument/2006/relationships/hyperlink" Target="http://www.nea.org/home/63948.htm" TargetMode="External"/><Relationship Id="rId10" Type="http://schemas.openxmlformats.org/officeDocument/2006/relationships/hyperlink" Target="https://tlcinstitute.files.wordpress.com/2010/10/stop-bullying-small.png" TargetMode="External"/><Relationship Id="rId4" Type="http://schemas.openxmlformats.org/officeDocument/2006/relationships/hyperlink" Target="https://www.charitysub.org/bullying/" TargetMode="External"/><Relationship Id="rId9" Type="http://schemas.openxmlformats.org/officeDocument/2006/relationships/hyperlink" Target="https://students.usask.ca/images/icons/healthy-relationships.pn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http://www.pixeden.com/" TargetMode="External"/><Relationship Id="rId4"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1668750" y="2012068"/>
            <a:ext cx="5882699" cy="9465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Shadows Into Light"/>
              <a:buNone/>
            </a:pPr>
            <a:r>
              <a:rPr lang="en" sz="6000" b="0" i="0" u="none" strike="noStrike" cap="none" dirty="0" smtClean="0">
                <a:solidFill>
                  <a:srgbClr val="FFFFFF"/>
                </a:solidFill>
                <a:latin typeface="Shadows Into Light"/>
                <a:ea typeface="Shadows Into Light"/>
                <a:cs typeface="Shadows Into Light"/>
                <a:sym typeface="Shadows Into Light"/>
              </a:rPr>
              <a:t> </a:t>
            </a:r>
            <a:endParaRPr lang="en" sz="6000" b="0" i="0" u="none" strike="noStrike" cap="none" dirty="0">
              <a:solidFill>
                <a:srgbClr val="FFFFFF"/>
              </a:solidFill>
              <a:latin typeface="Shadows Into Light"/>
              <a:ea typeface="Shadows Into Light"/>
              <a:cs typeface="Shadows Into Light"/>
              <a:sym typeface="Shadows Into Light"/>
            </a:endParaRPr>
          </a:p>
          <a:p>
            <a:pPr marL="0" marR="0" lvl="0" indent="0" algn="ctr" rtl="0">
              <a:lnSpc>
                <a:spcPct val="100000"/>
              </a:lnSpc>
              <a:spcBef>
                <a:spcPts val="0"/>
              </a:spcBef>
              <a:spcAft>
                <a:spcPts val="0"/>
              </a:spcAft>
              <a:buClr>
                <a:srgbClr val="FFFFFF"/>
              </a:buClr>
              <a:buSzPct val="25000"/>
              <a:buFont typeface="Shadows Into Light"/>
              <a:buNone/>
            </a:pPr>
            <a:r>
              <a:rPr lang="en" sz="6000" b="0" i="0" u="none" strike="noStrike" cap="none" dirty="0" smtClean="0">
                <a:solidFill>
                  <a:srgbClr val="FFFFFF"/>
                </a:solidFill>
                <a:latin typeface="Shadows Into Light"/>
                <a:ea typeface="Shadows Into Light"/>
                <a:cs typeface="Shadows Into Light"/>
                <a:sym typeface="Shadows Into Light"/>
              </a:rPr>
              <a:t>Bullying</a:t>
            </a:r>
            <a:endParaRPr lang="en" sz="6000" b="0" i="0" u="none" strike="noStrike" cap="none" dirty="0">
              <a:solidFill>
                <a:srgbClr val="FFFFFF"/>
              </a:solidFill>
              <a:latin typeface="Shadows Into Light"/>
              <a:ea typeface="Shadows Into Light"/>
              <a:cs typeface="Shadows Into Light"/>
              <a:sym typeface="Shadows Into Light"/>
            </a:endParaRPr>
          </a:p>
        </p:txBody>
      </p:sp>
      <p:sp>
        <p:nvSpPr>
          <p:cNvPr id="79" name="Shape 79"/>
          <p:cNvSpPr/>
          <p:nvPr/>
        </p:nvSpPr>
        <p:spPr>
          <a:xfrm rot="-4140551">
            <a:off x="2820145" y="1661582"/>
            <a:ext cx="402308" cy="1167265"/>
          </a:xfrm>
          <a:custGeom>
            <a:avLst/>
            <a:gdLst/>
            <a:ahLst/>
            <a:cxnLst/>
            <a:rect l="0" t="0" r="0" b="0"/>
            <a:pathLst>
              <a:path w="120000" h="120000" extrusionOk="0">
                <a:moveTo>
                  <a:pt x="0" y="0"/>
                </a:moveTo>
                <a:cubicBezTo>
                  <a:pt x="19899" y="9241"/>
                  <a:pt x="114581" y="35451"/>
                  <a:pt x="119399" y="55451"/>
                </a:cubicBezTo>
                <a:cubicBezTo>
                  <a:pt x="124217" y="75450"/>
                  <a:pt x="43989" y="109241"/>
                  <a:pt x="28907" y="120000"/>
                </a:cubicBezTo>
              </a:path>
            </a:pathLst>
          </a:custGeom>
          <a:noFill/>
          <a:ln w="9525" cap="flat" cmpd="sng">
            <a:solidFill>
              <a:srgbClr val="FFFFFF"/>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2875514" y="3297175"/>
            <a:ext cx="3153299" cy="34500"/>
          </a:xfrm>
          <a:custGeom>
            <a:avLst/>
            <a:gdLst/>
            <a:ahLst/>
            <a:cxnLst/>
            <a:rect l="0" t="0" r="0" b="0"/>
            <a:pathLst>
              <a:path w="120000" h="120000" extrusionOk="0">
                <a:moveTo>
                  <a:pt x="0" y="84608"/>
                </a:moveTo>
                <a:cubicBezTo>
                  <a:pt x="27659" y="84608"/>
                  <a:pt x="55328" y="23739"/>
                  <a:pt x="82981" y="84608"/>
                </a:cubicBezTo>
                <a:cubicBezTo>
                  <a:pt x="95320" y="111739"/>
                  <a:pt x="107799" y="171652"/>
                  <a:pt x="120000" y="0"/>
                </a:cubicBezTo>
              </a:path>
            </a:pathLst>
          </a:custGeom>
          <a:no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2863402" y="3331662"/>
            <a:ext cx="3177600" cy="41400"/>
          </a:xfrm>
          <a:custGeom>
            <a:avLst/>
            <a:gdLst/>
            <a:ahLst/>
            <a:cxnLst/>
            <a:rect l="0" t="0" r="0" b="0"/>
            <a:pathLst>
              <a:path w="120000" h="120000" extrusionOk="0">
                <a:moveTo>
                  <a:pt x="0" y="120000"/>
                </a:moveTo>
                <a:cubicBezTo>
                  <a:pt x="39886" y="-110875"/>
                  <a:pt x="79999" y="72999"/>
                  <a:pt x="120000" y="72999"/>
                </a:cubicBezTo>
              </a:path>
            </a:pathLst>
          </a:custGeom>
          <a:no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82" name="Shape 82"/>
          <p:cNvCxnSpPr/>
          <p:nvPr/>
        </p:nvCxnSpPr>
        <p:spPr>
          <a:xfrm rot="10800000" flipH="1">
            <a:off x="5284454" y="1965394"/>
            <a:ext cx="291900" cy="542998"/>
          </a:xfrm>
          <a:prstGeom prst="straightConnector1">
            <a:avLst/>
          </a:prstGeom>
          <a:noFill/>
          <a:ln w="9525" cap="flat" cmpd="sng">
            <a:solidFill>
              <a:srgbClr val="FFFFFF"/>
            </a:solidFill>
            <a:prstDash val="dash"/>
            <a:round/>
            <a:headEnd type="stealth" w="lg" len="lg"/>
            <a:tailEnd type="none" w="med" len="med"/>
          </a:ln>
        </p:spPr>
      </p:cxnSp>
      <p:sp>
        <p:nvSpPr>
          <p:cNvPr id="83" name="Shape 83"/>
          <p:cNvSpPr/>
          <p:nvPr/>
        </p:nvSpPr>
        <p:spPr>
          <a:xfrm>
            <a:off x="3021299" y="2347962"/>
            <a:ext cx="3177599" cy="1025100"/>
          </a:xfrm>
          <a:custGeom>
            <a:avLst/>
            <a:gdLst/>
            <a:ahLst/>
            <a:cxnLst/>
            <a:rect l="0" t="0" r="0" b="0"/>
            <a:pathLst>
              <a:path w="120000" h="120000" extrusionOk="0">
                <a:moveTo>
                  <a:pt x="74375" y="6634"/>
                </a:moveTo>
                <a:cubicBezTo>
                  <a:pt x="66601" y="3716"/>
                  <a:pt x="58273" y="-2031"/>
                  <a:pt x="50512" y="939"/>
                </a:cubicBezTo>
                <a:cubicBezTo>
                  <a:pt x="24255" y="10989"/>
                  <a:pt x="-10753" y="58565"/>
                  <a:pt x="3508" y="89192"/>
                </a:cubicBezTo>
                <a:cubicBezTo>
                  <a:pt x="17442" y="119110"/>
                  <a:pt x="56494" y="124896"/>
                  <a:pt x="81607" y="112914"/>
                </a:cubicBezTo>
                <a:cubicBezTo>
                  <a:pt x="103675" y="102382"/>
                  <a:pt x="125912" y="63383"/>
                  <a:pt x="118487" y="34152"/>
                </a:cubicBezTo>
                <a:cubicBezTo>
                  <a:pt x="111398" y="6251"/>
                  <a:pt x="76239" y="-3087"/>
                  <a:pt x="54850" y="5686"/>
                </a:cubicBezTo>
                <a:cubicBezTo>
                  <a:pt x="31413" y="15299"/>
                  <a:pt x="4812" y="40213"/>
                  <a:pt x="1338" y="72112"/>
                </a:cubicBezTo>
                <a:cubicBezTo>
                  <a:pt x="-171" y="85978"/>
                  <a:pt x="5809" y="103119"/>
                  <a:pt x="15078" y="110070"/>
                </a:cubicBezTo>
                <a:cubicBezTo>
                  <a:pt x="34179" y="124389"/>
                  <a:pt x="65325" y="123839"/>
                  <a:pt x="80883" y="103426"/>
                </a:cubicBezTo>
              </a:path>
            </a:pathLst>
          </a:custGeom>
          <a:no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78"/>
          <p:cNvSpPr txBox="1">
            <a:spLocks/>
          </p:cNvSpPr>
          <p:nvPr/>
        </p:nvSpPr>
        <p:spPr>
          <a:xfrm>
            <a:off x="838200" y="5562600"/>
            <a:ext cx="7543800" cy="608662"/>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FFFFFF"/>
              </a:buClr>
              <a:buFont typeface="Shadows Into Light"/>
              <a:buNone/>
              <a:defRPr sz="6000" b="0" i="0" u="none" strike="noStrike" cap="none">
                <a:solidFill>
                  <a:srgbClr val="FFFFFF"/>
                </a:solidFill>
                <a:latin typeface="Shadows Into Light"/>
                <a:ea typeface="Shadows Into Light"/>
                <a:cs typeface="Shadows Into Light"/>
                <a:sym typeface="Shadows Into Light"/>
              </a:defRPr>
            </a:lvl1pPr>
            <a:lvl2pPr lvl="1"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2pPr>
            <a:lvl3pPr lvl="2"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3pPr>
            <a:lvl4pPr lvl="3"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4pPr>
            <a:lvl5pPr lvl="4"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5pPr>
            <a:lvl6pPr lvl="5"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6pPr>
            <a:lvl7pPr lvl="6"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7pPr>
            <a:lvl8pPr lvl="7"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8pPr>
            <a:lvl9pPr lvl="8" indent="0" algn="ctr">
              <a:spcBef>
                <a:spcPts val="0"/>
              </a:spcBef>
              <a:buClr>
                <a:srgbClr val="FFFFFF"/>
              </a:buClr>
              <a:buFont typeface="Shadows Into Light"/>
              <a:buNone/>
              <a:defRPr sz="6000">
                <a:solidFill>
                  <a:srgbClr val="FFFFFF"/>
                </a:solidFill>
                <a:latin typeface="Shadows Into Light"/>
                <a:ea typeface="Shadows Into Light"/>
                <a:cs typeface="Shadows Into Light"/>
                <a:sym typeface="Shadows Into Light"/>
              </a:defRPr>
            </a:lvl9pPr>
          </a:lstStyle>
          <a:p>
            <a:pPr>
              <a:buSzPct val="25000"/>
            </a:pPr>
            <a:r>
              <a:rPr lang="en" sz="2800" dirty="0" smtClean="0"/>
              <a:t>Fathers and Sons Program</a:t>
            </a:r>
            <a:endParaRPr lang="en" sz="2800" dirty="0"/>
          </a:p>
        </p:txBody>
      </p:sp>
      <p:sp>
        <p:nvSpPr>
          <p:cNvPr id="3" name="TextBox 2"/>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053041" y="698164"/>
            <a:ext cx="7088099" cy="9104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979CB8"/>
              </a:buClr>
              <a:buSzPct val="25000"/>
              <a:buFont typeface="Shadows Into Light"/>
              <a:buNone/>
            </a:pPr>
            <a:r>
              <a:rPr lang="en" sz="3200" b="1" i="0" u="none" strike="noStrike" cap="none">
                <a:solidFill>
                  <a:srgbClr val="01ABCF"/>
                </a:solidFill>
                <a:latin typeface="Varela Round"/>
                <a:ea typeface="Varela Round"/>
                <a:cs typeface="Varela Round"/>
                <a:sym typeface="Varela Round"/>
              </a:rPr>
              <a:t>DIRECT BULLYING CAN BE:</a:t>
            </a:r>
          </a:p>
        </p:txBody>
      </p:sp>
      <p:sp>
        <p:nvSpPr>
          <p:cNvPr id="264" name="Shape 264"/>
          <p:cNvSpPr txBox="1"/>
          <p:nvPr/>
        </p:nvSpPr>
        <p:spPr>
          <a:xfrm>
            <a:off x="1260387" y="2035652"/>
            <a:ext cx="3194166" cy="3091760"/>
          </a:xfrm>
          <a:prstGeom prst="rect">
            <a:avLst/>
          </a:prstGeom>
          <a:noFill/>
          <a:ln>
            <a:noFill/>
          </a:ln>
        </p:spPr>
        <p:txBody>
          <a:bodyPr lIns="91425" tIns="91425" rIns="91425" bIns="91425" anchor="t" anchorCtr="0">
            <a:noAutofit/>
          </a:bodyPr>
          <a:lstStyle/>
          <a:p>
            <a:pPr marL="171450" marR="0" lvl="0" indent="-171450" algn="l" rtl="0">
              <a:lnSpc>
                <a:spcPct val="100000"/>
              </a:lnSpc>
              <a:spcBef>
                <a:spcPts val="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Teasing</a:t>
            </a: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Taunting</a:t>
            </a: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Threatening</a:t>
            </a: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Hitting</a:t>
            </a: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Pushing</a:t>
            </a: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Pinching</a:t>
            </a: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Stealing</a:t>
            </a: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Tripping</a:t>
            </a:r>
          </a:p>
          <a:p>
            <a:pPr marL="171450" marR="0" lvl="0" indent="-171450" algn="l" rtl="0">
              <a:lnSpc>
                <a:spcPct val="100000"/>
              </a:lnSpc>
              <a:spcBef>
                <a:spcPts val="600"/>
              </a:spcBef>
              <a:spcAft>
                <a:spcPts val="0"/>
              </a:spcAft>
              <a:buClr>
                <a:srgbClr val="000000"/>
              </a:buClr>
              <a:buFont typeface="Arial"/>
              <a:buNone/>
            </a:pPr>
            <a:endParaRPr sz="2400" b="0" i="0" u="none" strike="noStrike" cap="none">
              <a:solidFill>
                <a:srgbClr val="505670"/>
              </a:solidFill>
              <a:latin typeface="Varela Round"/>
              <a:ea typeface="Varela Round"/>
              <a:cs typeface="Varela Round"/>
              <a:sym typeface="Varela Round"/>
            </a:endParaRPr>
          </a:p>
        </p:txBody>
      </p:sp>
      <p:sp>
        <p:nvSpPr>
          <p:cNvPr id="265" name="Shape 265"/>
          <p:cNvSpPr txBox="1"/>
          <p:nvPr/>
        </p:nvSpPr>
        <p:spPr>
          <a:xfrm>
            <a:off x="4681057" y="2035652"/>
            <a:ext cx="3460082" cy="3091760"/>
          </a:xfrm>
          <a:prstGeom prst="rect">
            <a:avLst/>
          </a:prstGeom>
          <a:noFill/>
          <a:ln>
            <a:noFill/>
          </a:ln>
        </p:spPr>
        <p:txBody>
          <a:bodyPr lIns="91425" tIns="91425" rIns="91425" bIns="91425" anchor="t" anchorCtr="0">
            <a:noAutofit/>
          </a:bodyPr>
          <a:lstStyle/>
          <a:p>
            <a:pPr marL="171450" marR="0" lvl="0" indent="-171450" algn="l" rtl="0">
              <a:lnSpc>
                <a:spcPct val="100000"/>
              </a:lnSpc>
              <a:spcBef>
                <a:spcPts val="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Destroying clothing, homework, etc.</a:t>
            </a: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Hurtful words</a:t>
            </a: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Cruel jokes or tricks</a:t>
            </a: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Making someone do something they don’t want to do</a:t>
            </a: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Ganging up on someone</a:t>
            </a:r>
          </a:p>
        </p:txBody>
      </p:sp>
      <p:sp>
        <p:nvSpPr>
          <p:cNvPr id="5" name="TextBox 4"/>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1044651" y="723331"/>
            <a:ext cx="7088099" cy="9104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979CB8"/>
              </a:buClr>
              <a:buSzPct val="25000"/>
              <a:buFont typeface="Shadows Into Light"/>
              <a:buNone/>
            </a:pPr>
            <a:r>
              <a:rPr lang="en" sz="3200" b="1" i="0" u="none" strike="noStrike" cap="none">
                <a:solidFill>
                  <a:srgbClr val="01ABCF"/>
                </a:solidFill>
                <a:latin typeface="Varela Round"/>
                <a:ea typeface="Varela Round"/>
                <a:cs typeface="Varela Round"/>
                <a:sym typeface="Varela Round"/>
              </a:rPr>
              <a:t>INDIRECT BULLYING CAN BE:</a:t>
            </a:r>
          </a:p>
        </p:txBody>
      </p:sp>
      <p:sp>
        <p:nvSpPr>
          <p:cNvPr id="271" name="Shape 271"/>
          <p:cNvSpPr txBox="1"/>
          <p:nvPr/>
        </p:nvSpPr>
        <p:spPr>
          <a:xfrm>
            <a:off x="880844" y="1884650"/>
            <a:ext cx="3783358" cy="3360208"/>
          </a:xfrm>
          <a:prstGeom prst="rect">
            <a:avLst/>
          </a:prstGeom>
          <a:noFill/>
          <a:ln>
            <a:noFill/>
          </a:ln>
        </p:spPr>
        <p:txBody>
          <a:bodyPr lIns="91425" tIns="91425" rIns="91425" bIns="91425" anchor="t" anchorCtr="0">
            <a:noAutofit/>
          </a:bodyPr>
          <a:lstStyle/>
          <a:p>
            <a:pPr marL="171450" marR="0" lvl="0" indent="-171450" algn="l" rtl="0">
              <a:lnSpc>
                <a:spcPct val="100000"/>
              </a:lnSpc>
              <a:spcBef>
                <a:spcPts val="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Intentional exclusion (“Don’t play with him”… “Don’t invite her”)</a:t>
            </a:r>
          </a:p>
          <a:p>
            <a:pPr marR="0" lvl="0" algn="l" rtl="0">
              <a:lnSpc>
                <a:spcPct val="100000"/>
              </a:lnSpc>
              <a:spcBef>
                <a:spcPts val="0"/>
              </a:spcBef>
              <a:spcAft>
                <a:spcPts val="0"/>
              </a:spcAft>
              <a:buNone/>
            </a:pPr>
            <a:endParaRPr sz="2400">
              <a:solidFill>
                <a:srgbClr val="505670"/>
              </a:solidFill>
              <a:latin typeface="Varela Round"/>
              <a:ea typeface="Varela Round"/>
              <a:cs typeface="Varela Round"/>
              <a:sym typeface="Varela Round"/>
            </a:endParaRP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Spreading rumors or gossip</a:t>
            </a:r>
          </a:p>
          <a:p>
            <a:pPr marR="0" lvl="0" algn="l" rtl="0">
              <a:lnSpc>
                <a:spcPct val="100000"/>
              </a:lnSpc>
              <a:spcBef>
                <a:spcPts val="600"/>
              </a:spcBef>
              <a:spcAft>
                <a:spcPts val="0"/>
              </a:spcAft>
              <a:buNone/>
            </a:pPr>
            <a:endParaRPr sz="2400">
              <a:solidFill>
                <a:srgbClr val="505670"/>
              </a:solidFill>
              <a:latin typeface="Varela Round"/>
              <a:ea typeface="Varela Round"/>
              <a:cs typeface="Varela Round"/>
              <a:sym typeface="Varela Round"/>
            </a:endParaRPr>
          </a:p>
          <a:p>
            <a:pPr marL="171450" marR="0" lvl="0" indent="-171450" algn="l" rtl="0">
              <a:lnSpc>
                <a:spcPct val="100000"/>
              </a:lnSpc>
              <a:spcBef>
                <a:spcPts val="600"/>
              </a:spcBef>
              <a:spcAft>
                <a:spcPts val="0"/>
              </a:spcAft>
              <a:buClr>
                <a:srgbClr val="505670"/>
              </a:buClr>
              <a:buSzPct val="100000"/>
              <a:buFont typeface="Arial"/>
              <a:buChar char="•"/>
            </a:pPr>
            <a:r>
              <a:rPr lang="en" sz="2400">
                <a:solidFill>
                  <a:srgbClr val="505670"/>
                </a:solidFill>
                <a:latin typeface="Varela Round"/>
                <a:ea typeface="Varela Round"/>
                <a:cs typeface="Varela Round"/>
                <a:sym typeface="Varela Round"/>
              </a:rPr>
              <a:t>I</a:t>
            </a:r>
            <a:r>
              <a:rPr lang="en" sz="2400" b="0" i="0" u="none" strike="noStrike" cap="none">
                <a:solidFill>
                  <a:srgbClr val="505670"/>
                </a:solidFill>
                <a:latin typeface="Varela Round"/>
                <a:ea typeface="Varela Round"/>
                <a:cs typeface="Varela Round"/>
                <a:sym typeface="Varela Round"/>
              </a:rPr>
              <a:t>gnoring or leaving  someone out</a:t>
            </a:r>
          </a:p>
          <a:p>
            <a:pPr marL="171450" marR="0" lvl="5" indent="-171450" algn="l" rtl="0">
              <a:lnSpc>
                <a:spcPct val="100000"/>
              </a:lnSpc>
              <a:spcBef>
                <a:spcPts val="600"/>
              </a:spcBef>
              <a:spcAft>
                <a:spcPts val="0"/>
              </a:spcAft>
              <a:buClr>
                <a:srgbClr val="000000"/>
              </a:buClr>
              <a:buFont typeface="Arial"/>
              <a:buNone/>
            </a:pPr>
            <a:endParaRPr sz="1200" b="0" i="0" u="none" strike="noStrike" cap="none">
              <a:solidFill>
                <a:srgbClr val="505670"/>
              </a:solidFill>
              <a:latin typeface="Varela Round"/>
              <a:ea typeface="Varela Round"/>
              <a:cs typeface="Varela Round"/>
              <a:sym typeface="Varela Round"/>
            </a:endParaRPr>
          </a:p>
        </p:txBody>
      </p:sp>
      <p:sp>
        <p:nvSpPr>
          <p:cNvPr id="272" name="Shape 272"/>
          <p:cNvSpPr txBox="1"/>
          <p:nvPr/>
        </p:nvSpPr>
        <p:spPr>
          <a:xfrm>
            <a:off x="4664201" y="1884650"/>
            <a:ext cx="3674455" cy="3360208"/>
          </a:xfrm>
          <a:prstGeom prst="rect">
            <a:avLst/>
          </a:prstGeom>
          <a:noFill/>
          <a:ln>
            <a:noFill/>
          </a:ln>
        </p:spPr>
        <p:txBody>
          <a:bodyPr lIns="91425" tIns="91425" rIns="91425" bIns="91425" anchor="t" anchorCtr="0">
            <a:noAutofit/>
          </a:bodyPr>
          <a:lstStyle/>
          <a:p>
            <a:pPr marL="171450" marR="0" lvl="0" indent="-171450" algn="l" rtl="0">
              <a:lnSpc>
                <a:spcPct val="100000"/>
              </a:lnSpc>
              <a:spcBef>
                <a:spcPts val="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Mean looks or rude gestures</a:t>
            </a:r>
          </a:p>
          <a:p>
            <a:pPr marR="0" lvl="0" algn="l" rtl="0">
              <a:lnSpc>
                <a:spcPct val="100000"/>
              </a:lnSpc>
              <a:spcBef>
                <a:spcPts val="0"/>
              </a:spcBef>
              <a:spcAft>
                <a:spcPts val="0"/>
              </a:spcAft>
              <a:buNone/>
            </a:pPr>
            <a:endParaRPr sz="2400">
              <a:solidFill>
                <a:srgbClr val="505670"/>
              </a:solidFill>
              <a:latin typeface="Varela Round"/>
              <a:ea typeface="Varela Round"/>
              <a:cs typeface="Varela Round"/>
              <a:sym typeface="Varela Round"/>
            </a:endParaRPr>
          </a:p>
          <a:p>
            <a:pPr marL="171450" marR="0" lvl="0" indent="-171450" algn="l" rtl="0">
              <a:lnSpc>
                <a:spcPct val="100000"/>
              </a:lnSpc>
              <a:spcBef>
                <a:spcPts val="600"/>
              </a:spcBef>
              <a:spcAft>
                <a:spcPts val="0"/>
              </a:spcAft>
              <a:buClr>
                <a:srgbClr val="505670"/>
              </a:buClr>
              <a:buSzPct val="100000"/>
              <a:buFont typeface="Arial"/>
              <a:buChar char="•"/>
            </a:pPr>
            <a:r>
              <a:rPr lang="en" sz="2400" b="0" i="0" u="none" strike="noStrike" cap="none">
                <a:solidFill>
                  <a:srgbClr val="505670"/>
                </a:solidFill>
                <a:latin typeface="Varela Round"/>
                <a:ea typeface="Varela Round"/>
                <a:cs typeface="Varela Round"/>
                <a:sym typeface="Varela Round"/>
              </a:rPr>
              <a:t>Writing and passing cruel or threatening notes (or using email and forms of social media)</a:t>
            </a:r>
          </a:p>
          <a:p>
            <a:pPr marL="171450" marR="0" lvl="5" indent="-171450" algn="l" rtl="0">
              <a:lnSpc>
                <a:spcPct val="100000"/>
              </a:lnSpc>
              <a:spcBef>
                <a:spcPts val="600"/>
              </a:spcBef>
              <a:spcAft>
                <a:spcPts val="0"/>
              </a:spcAft>
              <a:buClr>
                <a:srgbClr val="000000"/>
              </a:buClr>
              <a:buFont typeface="Arial"/>
              <a:buNone/>
            </a:pPr>
            <a:endParaRPr sz="1200" b="0" i="0" u="none" strike="noStrike" cap="none">
              <a:solidFill>
                <a:srgbClr val="505670"/>
              </a:solidFill>
              <a:latin typeface="Varela Round"/>
              <a:ea typeface="Varela Round"/>
              <a:cs typeface="Varela Round"/>
              <a:sym typeface="Varela Round"/>
            </a:endParaRPr>
          </a:p>
        </p:txBody>
      </p:sp>
      <p:sp>
        <p:nvSpPr>
          <p:cNvPr id="5" name="TextBox 4"/>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p:nvPr/>
        </p:nvSpPr>
        <p:spPr>
          <a:xfrm>
            <a:off x="1317075" y="1131325"/>
            <a:ext cx="6610500" cy="4019400"/>
          </a:xfrm>
          <a:prstGeom prst="rect">
            <a:avLst/>
          </a:pr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8" name="Shape 278"/>
          <p:cNvSpPr/>
          <p:nvPr/>
        </p:nvSpPr>
        <p:spPr>
          <a:xfrm>
            <a:off x="1023457" y="872454"/>
            <a:ext cx="7197753" cy="5318619"/>
          </a:xfrm>
          <a:custGeom>
            <a:avLst/>
            <a:gdLst/>
            <a:ahLst/>
            <a:cxnLst/>
            <a:rect l="0" t="0" r="0" b="0"/>
            <a:pathLst>
              <a:path w="120000" h="120000" extrusionOk="0">
                <a:moveTo>
                  <a:pt x="60028" y="2480"/>
                </a:moveTo>
                <a:lnTo>
                  <a:pt x="60142" y="2553"/>
                </a:lnTo>
                <a:lnTo>
                  <a:pt x="60312" y="2626"/>
                </a:lnTo>
                <a:lnTo>
                  <a:pt x="60369" y="2844"/>
                </a:lnTo>
                <a:lnTo>
                  <a:pt x="60425" y="2990"/>
                </a:lnTo>
                <a:lnTo>
                  <a:pt x="60369" y="3209"/>
                </a:lnTo>
                <a:lnTo>
                  <a:pt x="60312" y="3428"/>
                </a:lnTo>
                <a:lnTo>
                  <a:pt x="60142" y="3501"/>
                </a:lnTo>
                <a:lnTo>
                  <a:pt x="60028" y="3574"/>
                </a:lnTo>
                <a:lnTo>
                  <a:pt x="59858" y="3501"/>
                </a:lnTo>
                <a:lnTo>
                  <a:pt x="59687" y="3428"/>
                </a:lnTo>
                <a:lnTo>
                  <a:pt x="59631" y="3209"/>
                </a:lnTo>
                <a:lnTo>
                  <a:pt x="59574" y="2990"/>
                </a:lnTo>
                <a:lnTo>
                  <a:pt x="59631" y="2844"/>
                </a:lnTo>
                <a:lnTo>
                  <a:pt x="59687" y="2626"/>
                </a:lnTo>
                <a:lnTo>
                  <a:pt x="59858" y="2553"/>
                </a:lnTo>
                <a:lnTo>
                  <a:pt x="60028" y="2480"/>
                </a:lnTo>
                <a:close/>
                <a:moveTo>
                  <a:pt x="115058" y="6346"/>
                </a:moveTo>
                <a:lnTo>
                  <a:pt x="115115" y="6419"/>
                </a:lnTo>
                <a:lnTo>
                  <a:pt x="115115" y="96292"/>
                </a:lnTo>
                <a:lnTo>
                  <a:pt x="4941" y="96292"/>
                </a:lnTo>
                <a:lnTo>
                  <a:pt x="4941" y="6419"/>
                </a:lnTo>
                <a:lnTo>
                  <a:pt x="4941" y="6346"/>
                </a:lnTo>
                <a:close/>
                <a:moveTo>
                  <a:pt x="2953" y="0"/>
                </a:moveTo>
                <a:lnTo>
                  <a:pt x="2669" y="73"/>
                </a:lnTo>
                <a:lnTo>
                  <a:pt x="2044" y="364"/>
                </a:lnTo>
                <a:lnTo>
                  <a:pt x="1477" y="729"/>
                </a:lnTo>
                <a:lnTo>
                  <a:pt x="966" y="1240"/>
                </a:lnTo>
                <a:lnTo>
                  <a:pt x="568" y="1896"/>
                </a:lnTo>
                <a:lnTo>
                  <a:pt x="227" y="2626"/>
                </a:lnTo>
                <a:lnTo>
                  <a:pt x="57" y="3428"/>
                </a:lnTo>
                <a:lnTo>
                  <a:pt x="0" y="3866"/>
                </a:lnTo>
                <a:lnTo>
                  <a:pt x="0" y="4303"/>
                </a:lnTo>
                <a:lnTo>
                  <a:pt x="0" y="98407"/>
                </a:lnTo>
                <a:lnTo>
                  <a:pt x="0" y="98844"/>
                </a:lnTo>
                <a:lnTo>
                  <a:pt x="57" y="99209"/>
                </a:lnTo>
                <a:lnTo>
                  <a:pt x="227" y="100011"/>
                </a:lnTo>
                <a:lnTo>
                  <a:pt x="568" y="100741"/>
                </a:lnTo>
                <a:lnTo>
                  <a:pt x="966" y="101397"/>
                </a:lnTo>
                <a:lnTo>
                  <a:pt x="1477" y="101908"/>
                </a:lnTo>
                <a:lnTo>
                  <a:pt x="2044" y="102346"/>
                </a:lnTo>
                <a:lnTo>
                  <a:pt x="2669" y="102564"/>
                </a:lnTo>
                <a:lnTo>
                  <a:pt x="2953" y="102638"/>
                </a:lnTo>
                <a:lnTo>
                  <a:pt x="117046" y="102638"/>
                </a:lnTo>
                <a:lnTo>
                  <a:pt x="117387" y="102564"/>
                </a:lnTo>
                <a:lnTo>
                  <a:pt x="118012" y="102346"/>
                </a:lnTo>
                <a:lnTo>
                  <a:pt x="118580" y="101908"/>
                </a:lnTo>
                <a:lnTo>
                  <a:pt x="119034" y="101397"/>
                </a:lnTo>
                <a:lnTo>
                  <a:pt x="119431" y="100741"/>
                </a:lnTo>
                <a:lnTo>
                  <a:pt x="119772" y="100011"/>
                </a:lnTo>
                <a:lnTo>
                  <a:pt x="119943" y="99209"/>
                </a:lnTo>
                <a:lnTo>
                  <a:pt x="120000" y="98844"/>
                </a:lnTo>
                <a:lnTo>
                  <a:pt x="120000" y="98407"/>
                </a:lnTo>
                <a:lnTo>
                  <a:pt x="120000" y="4303"/>
                </a:lnTo>
                <a:lnTo>
                  <a:pt x="120000" y="3866"/>
                </a:lnTo>
                <a:lnTo>
                  <a:pt x="119943" y="3428"/>
                </a:lnTo>
                <a:lnTo>
                  <a:pt x="119772" y="2626"/>
                </a:lnTo>
                <a:lnTo>
                  <a:pt x="119431" y="1896"/>
                </a:lnTo>
                <a:lnTo>
                  <a:pt x="119034" y="1240"/>
                </a:lnTo>
                <a:lnTo>
                  <a:pt x="118580" y="729"/>
                </a:lnTo>
                <a:lnTo>
                  <a:pt x="118012" y="364"/>
                </a:lnTo>
                <a:lnTo>
                  <a:pt x="117387" y="73"/>
                </a:lnTo>
                <a:lnTo>
                  <a:pt x="117046" y="0"/>
                </a:lnTo>
                <a:close/>
                <a:moveTo>
                  <a:pt x="46285" y="102857"/>
                </a:moveTo>
                <a:lnTo>
                  <a:pt x="46057" y="106358"/>
                </a:lnTo>
                <a:lnTo>
                  <a:pt x="45774" y="109932"/>
                </a:lnTo>
                <a:lnTo>
                  <a:pt x="45490" y="113142"/>
                </a:lnTo>
                <a:lnTo>
                  <a:pt x="45149" y="115403"/>
                </a:lnTo>
                <a:lnTo>
                  <a:pt x="44979" y="116279"/>
                </a:lnTo>
                <a:lnTo>
                  <a:pt x="44865" y="116863"/>
                </a:lnTo>
                <a:lnTo>
                  <a:pt x="44694" y="117300"/>
                </a:lnTo>
                <a:lnTo>
                  <a:pt x="44525" y="117519"/>
                </a:lnTo>
                <a:lnTo>
                  <a:pt x="44070" y="117665"/>
                </a:lnTo>
                <a:lnTo>
                  <a:pt x="43331" y="117884"/>
                </a:lnTo>
                <a:lnTo>
                  <a:pt x="41571" y="118249"/>
                </a:lnTo>
                <a:lnTo>
                  <a:pt x="40208" y="118540"/>
                </a:lnTo>
                <a:lnTo>
                  <a:pt x="39697" y="118686"/>
                </a:lnTo>
                <a:lnTo>
                  <a:pt x="39413" y="118759"/>
                </a:lnTo>
                <a:lnTo>
                  <a:pt x="39356" y="118832"/>
                </a:lnTo>
                <a:lnTo>
                  <a:pt x="39356" y="119052"/>
                </a:lnTo>
                <a:lnTo>
                  <a:pt x="39413" y="119124"/>
                </a:lnTo>
                <a:lnTo>
                  <a:pt x="39810" y="119197"/>
                </a:lnTo>
                <a:lnTo>
                  <a:pt x="40492" y="119270"/>
                </a:lnTo>
                <a:lnTo>
                  <a:pt x="42991" y="119343"/>
                </a:lnTo>
                <a:lnTo>
                  <a:pt x="46910" y="119416"/>
                </a:lnTo>
                <a:lnTo>
                  <a:pt x="72863" y="119416"/>
                </a:lnTo>
                <a:lnTo>
                  <a:pt x="76724" y="119343"/>
                </a:lnTo>
                <a:lnTo>
                  <a:pt x="79223" y="119270"/>
                </a:lnTo>
                <a:lnTo>
                  <a:pt x="79962" y="119197"/>
                </a:lnTo>
                <a:lnTo>
                  <a:pt x="80360" y="119124"/>
                </a:lnTo>
                <a:lnTo>
                  <a:pt x="80416" y="119052"/>
                </a:lnTo>
                <a:lnTo>
                  <a:pt x="80416" y="118832"/>
                </a:lnTo>
                <a:lnTo>
                  <a:pt x="80360" y="118759"/>
                </a:lnTo>
                <a:lnTo>
                  <a:pt x="80075" y="118686"/>
                </a:lnTo>
                <a:lnTo>
                  <a:pt x="79564" y="118540"/>
                </a:lnTo>
                <a:lnTo>
                  <a:pt x="78201" y="118249"/>
                </a:lnTo>
                <a:lnTo>
                  <a:pt x="76441" y="117884"/>
                </a:lnTo>
                <a:lnTo>
                  <a:pt x="75703" y="117665"/>
                </a:lnTo>
                <a:lnTo>
                  <a:pt x="75248" y="117519"/>
                </a:lnTo>
                <a:lnTo>
                  <a:pt x="75078" y="117300"/>
                </a:lnTo>
                <a:lnTo>
                  <a:pt x="74907" y="116863"/>
                </a:lnTo>
                <a:lnTo>
                  <a:pt x="74737" y="116279"/>
                </a:lnTo>
                <a:lnTo>
                  <a:pt x="74624" y="115403"/>
                </a:lnTo>
                <a:lnTo>
                  <a:pt x="74282" y="113142"/>
                </a:lnTo>
                <a:lnTo>
                  <a:pt x="73942" y="109932"/>
                </a:lnTo>
                <a:lnTo>
                  <a:pt x="73658" y="106358"/>
                </a:lnTo>
                <a:lnTo>
                  <a:pt x="73488" y="102857"/>
                </a:lnTo>
                <a:close/>
                <a:moveTo>
                  <a:pt x="39697" y="119343"/>
                </a:moveTo>
                <a:lnTo>
                  <a:pt x="39697" y="119416"/>
                </a:lnTo>
                <a:lnTo>
                  <a:pt x="39697" y="119707"/>
                </a:lnTo>
                <a:lnTo>
                  <a:pt x="39754" y="119780"/>
                </a:lnTo>
                <a:lnTo>
                  <a:pt x="40832" y="119853"/>
                </a:lnTo>
                <a:lnTo>
                  <a:pt x="43900" y="119926"/>
                </a:lnTo>
                <a:lnTo>
                  <a:pt x="52191" y="120000"/>
                </a:lnTo>
                <a:lnTo>
                  <a:pt x="67581" y="120000"/>
                </a:lnTo>
                <a:lnTo>
                  <a:pt x="75816" y="119926"/>
                </a:lnTo>
                <a:lnTo>
                  <a:pt x="78940" y="119853"/>
                </a:lnTo>
                <a:lnTo>
                  <a:pt x="80019" y="119780"/>
                </a:lnTo>
                <a:lnTo>
                  <a:pt x="80075" y="119707"/>
                </a:lnTo>
                <a:lnTo>
                  <a:pt x="80075" y="119416"/>
                </a:lnTo>
                <a:lnTo>
                  <a:pt x="80019" y="119343"/>
                </a:lnTo>
                <a:lnTo>
                  <a:pt x="78712" y="119416"/>
                </a:lnTo>
                <a:lnTo>
                  <a:pt x="76327" y="119489"/>
                </a:lnTo>
                <a:lnTo>
                  <a:pt x="67638" y="119562"/>
                </a:lnTo>
                <a:lnTo>
                  <a:pt x="52134" y="119562"/>
                </a:lnTo>
                <a:lnTo>
                  <a:pt x="43445" y="119489"/>
                </a:lnTo>
                <a:lnTo>
                  <a:pt x="41060" y="119416"/>
                </a:lnTo>
                <a:lnTo>
                  <a:pt x="39754" y="119343"/>
                </a:lnTo>
                <a:close/>
              </a:path>
            </a:pathLst>
          </a:custGeom>
          <a:solidFill>
            <a:srgbClr val="FFFFFF"/>
          </a:solidFill>
          <a:ln w="9525" cap="flat" cmpd="sng">
            <a:solidFill>
              <a:srgbClr val="D9D9D9"/>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9" name="Shape 279"/>
          <p:cNvSpPr/>
          <p:nvPr/>
        </p:nvSpPr>
        <p:spPr>
          <a:xfrm>
            <a:off x="2779010" y="1358255"/>
            <a:ext cx="3742799" cy="23859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999999"/>
              </a:buClr>
              <a:buSzPct val="25000"/>
              <a:buFont typeface="Arial"/>
              <a:buNone/>
            </a:pPr>
            <a:r>
              <a:rPr lang="en" sz="1000" b="0" i="0" u="none" strike="noStrike" cap="none">
                <a:solidFill>
                  <a:srgbClr val="999999"/>
                </a:solidFill>
                <a:latin typeface="Arial"/>
                <a:ea typeface="Arial"/>
                <a:cs typeface="Arial"/>
                <a:sym typeface="Arial"/>
              </a:rPr>
              <a:t>Place your screenshot here</a:t>
            </a:r>
          </a:p>
        </p:txBody>
      </p:sp>
      <p:pic>
        <p:nvPicPr>
          <p:cNvPr id="280" name="Shape 280"/>
          <p:cNvPicPr preferRelativeResize="0"/>
          <p:nvPr/>
        </p:nvPicPr>
        <p:blipFill rotWithShape="1">
          <a:blip r:embed="rId3">
            <a:alphaModFix/>
          </a:blip>
          <a:srcRect/>
          <a:stretch/>
        </p:blipFill>
        <p:spPr>
          <a:xfrm>
            <a:off x="2512875" y="1171375"/>
            <a:ext cx="4466100" cy="3979200"/>
          </a:xfrm>
          <a:prstGeom prst="rect">
            <a:avLst/>
          </a:prstGeom>
          <a:noFill/>
          <a:ln>
            <a:noFill/>
          </a:ln>
        </p:spPr>
      </p:pic>
      <p:sp>
        <p:nvSpPr>
          <p:cNvPr id="6" name="TextBox 5"/>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a:stretch/>
        </p:blipFill>
        <p:spPr>
          <a:xfrm>
            <a:off x="931178" y="822994"/>
            <a:ext cx="7298422" cy="5295900"/>
          </a:xfrm>
          <a:prstGeom prst="rect">
            <a:avLst/>
          </a:prstGeom>
          <a:noFill/>
          <a:ln>
            <a:noFill/>
          </a:ln>
        </p:spPr>
      </p:pic>
      <p:sp>
        <p:nvSpPr>
          <p:cNvPr id="3" name="TextBox 2"/>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p:cNvPicPr preferRelativeResize="0"/>
          <p:nvPr/>
        </p:nvPicPr>
        <p:blipFill rotWithShape="1">
          <a:blip r:embed="rId3">
            <a:alphaModFix/>
          </a:blip>
          <a:srcRect/>
          <a:stretch/>
        </p:blipFill>
        <p:spPr>
          <a:xfrm>
            <a:off x="1661019" y="956345"/>
            <a:ext cx="5952787" cy="4990209"/>
          </a:xfrm>
          <a:prstGeom prst="rect">
            <a:avLst/>
          </a:prstGeom>
          <a:noFill/>
          <a:ln>
            <a:noFill/>
          </a:ln>
        </p:spPr>
      </p:pic>
      <p:sp>
        <p:nvSpPr>
          <p:cNvPr id="3" name="TextBox 2"/>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ctrTitle"/>
          </p:nvPr>
        </p:nvSpPr>
        <p:spPr>
          <a:xfrm>
            <a:off x="1655816" y="2655750"/>
            <a:ext cx="5882699" cy="15465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Shadows Into Light"/>
              <a:buNone/>
            </a:pPr>
            <a:r>
              <a:rPr lang="en" sz="6000" b="0" i="0" u="none" strike="noStrike" cap="none">
                <a:solidFill>
                  <a:srgbClr val="FFFFFF"/>
                </a:solidFill>
                <a:latin typeface="Shadows Into Light"/>
                <a:ea typeface="Shadows Into Light"/>
                <a:cs typeface="Shadows Into Light"/>
                <a:sym typeface="Shadows Into Light"/>
              </a:rPr>
              <a:t>What percentage of teens have been bullied through their phones or the internet?</a:t>
            </a:r>
          </a:p>
        </p:txBody>
      </p:sp>
      <p:sp>
        <p:nvSpPr>
          <p:cNvPr id="3" name="TextBox 2"/>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Shape 300" descr="http://www.nea.org/assets/img/content/BullyFree_Cyberbullying_Infographic.jpg"/>
          <p:cNvPicPr preferRelativeResize="0"/>
          <p:nvPr/>
        </p:nvPicPr>
        <p:blipFill rotWithShape="1">
          <a:blip r:embed="rId3">
            <a:alphaModFix/>
          </a:blip>
          <a:srcRect/>
          <a:stretch/>
        </p:blipFill>
        <p:spPr>
          <a:xfrm>
            <a:off x="964799" y="836845"/>
            <a:ext cx="7256411" cy="5270143"/>
          </a:xfrm>
          <a:prstGeom prst="rect">
            <a:avLst/>
          </a:prstGeom>
          <a:noFill/>
          <a:ln>
            <a:noFill/>
          </a:ln>
        </p:spPr>
      </p:pic>
      <p:sp>
        <p:nvSpPr>
          <p:cNvPr id="3" name="TextBox 2"/>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ctrTitle" idx="4294967295"/>
          </p:nvPr>
        </p:nvSpPr>
        <p:spPr>
          <a:xfrm>
            <a:off x="2763390" y="1389648"/>
            <a:ext cx="4961098" cy="1546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505670"/>
              </a:buClr>
              <a:buSzPct val="25000"/>
              <a:buFont typeface="Shadows Into Light"/>
              <a:buNone/>
            </a:pPr>
            <a:r>
              <a:rPr lang="en" sz="6000" b="0" i="0" u="none" strike="noStrike" cap="none">
                <a:solidFill>
                  <a:srgbClr val="01ABCF"/>
                </a:solidFill>
                <a:latin typeface="Shadows Into Light"/>
                <a:ea typeface="Shadows Into Light"/>
                <a:cs typeface="Shadows Into Light"/>
                <a:sym typeface="Shadows Into Light"/>
              </a:rPr>
              <a:t>Effects of bullying</a:t>
            </a:r>
          </a:p>
        </p:txBody>
      </p:sp>
      <p:sp>
        <p:nvSpPr>
          <p:cNvPr id="306" name="Shape 306"/>
          <p:cNvSpPr txBox="1">
            <a:spLocks noGrp="1"/>
          </p:cNvSpPr>
          <p:nvPr>
            <p:ph type="body" idx="4294967295"/>
          </p:nvPr>
        </p:nvSpPr>
        <p:spPr>
          <a:xfrm>
            <a:off x="976933" y="3107282"/>
            <a:ext cx="7319700" cy="2750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505670"/>
              </a:buClr>
              <a:buSzPct val="25000"/>
              <a:buFont typeface="Varela Round"/>
              <a:buNone/>
            </a:pPr>
            <a:r>
              <a:rPr lang="en" sz="2400" b="1" i="0" u="none" strike="noStrike" cap="none">
                <a:solidFill>
                  <a:srgbClr val="01ABCF"/>
                </a:solidFill>
                <a:latin typeface="Varela Round"/>
                <a:ea typeface="Varela Round"/>
                <a:cs typeface="Varela Round"/>
                <a:sym typeface="Varela Round"/>
              </a:rPr>
              <a:t>Kids who are bullied are more likely to experience:</a:t>
            </a:r>
          </a:p>
          <a:p>
            <a:pPr marL="0" marR="0" lvl="0" indent="0" algn="l" rtl="0">
              <a:lnSpc>
                <a:spcPct val="100000"/>
              </a:lnSpc>
              <a:spcBef>
                <a:spcPts val="0"/>
              </a:spcBef>
              <a:spcAft>
                <a:spcPts val="0"/>
              </a:spcAft>
              <a:buClr>
                <a:srgbClr val="505670"/>
              </a:buClr>
              <a:buSzPct val="25000"/>
              <a:buFont typeface="Varela Round"/>
              <a:buNone/>
            </a:pPr>
            <a:endParaRPr sz="2400" b="0" i="0" u="none" strike="noStrike" cap="none">
              <a:solidFill>
                <a:srgbClr val="505670"/>
              </a:solidFill>
              <a:latin typeface="Varela Round"/>
              <a:ea typeface="Varela Round"/>
              <a:cs typeface="Varela Round"/>
              <a:sym typeface="Varela Round"/>
            </a:endParaRPr>
          </a:p>
          <a:p>
            <a:pPr marL="285750" marR="0" lvl="0" indent="-285750" algn="l" rtl="0">
              <a:lnSpc>
                <a:spcPct val="100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Depression and anxiety</a:t>
            </a:r>
          </a:p>
          <a:p>
            <a:pPr marL="285750" marR="0" lvl="0" indent="-285750" algn="l" rtl="0">
              <a:lnSpc>
                <a:spcPct val="100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Increased feelings of sadness and loneliness</a:t>
            </a:r>
          </a:p>
          <a:p>
            <a:pPr marL="285750" marR="0" lvl="0" indent="-285750" algn="l" rtl="0">
              <a:lnSpc>
                <a:spcPct val="100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Health complaints</a:t>
            </a:r>
          </a:p>
          <a:p>
            <a:pPr marL="285750" marR="0" lvl="0" indent="-285750" algn="l" rtl="0">
              <a:lnSpc>
                <a:spcPct val="100000"/>
              </a:lnSpc>
              <a:spcBef>
                <a:spcPts val="0"/>
              </a:spcBef>
              <a:spcAft>
                <a:spcPts val="0"/>
              </a:spcAft>
              <a:buClr>
                <a:srgbClr val="505670"/>
              </a:buClr>
              <a:buSzPct val="100000"/>
              <a:buFont typeface="Varela Round"/>
              <a:buChar char="▧"/>
            </a:pPr>
            <a:r>
              <a:rPr lang="en"/>
              <a:t>Lower</a:t>
            </a:r>
            <a:r>
              <a:rPr lang="en" sz="2400" b="0" i="0" u="none" strike="noStrike" cap="none">
                <a:solidFill>
                  <a:srgbClr val="505670"/>
                </a:solidFill>
                <a:latin typeface="Varela Round"/>
                <a:ea typeface="Varela Round"/>
                <a:cs typeface="Varela Round"/>
                <a:sym typeface="Varela Round"/>
              </a:rPr>
              <a:t> academic achievement– GPA, test scores—and school participation</a:t>
            </a:r>
          </a:p>
        </p:txBody>
      </p:sp>
      <p:pic>
        <p:nvPicPr>
          <p:cNvPr id="307" name="Shape 307"/>
          <p:cNvPicPr preferRelativeResize="0"/>
          <p:nvPr/>
        </p:nvPicPr>
        <p:blipFill rotWithShape="1">
          <a:blip r:embed="rId3">
            <a:alphaModFix/>
          </a:blip>
          <a:srcRect/>
          <a:stretch/>
        </p:blipFill>
        <p:spPr>
          <a:xfrm>
            <a:off x="1095636" y="885162"/>
            <a:ext cx="2216222" cy="2050985"/>
          </a:xfrm>
          <a:prstGeom prst="rect">
            <a:avLst/>
          </a:prstGeom>
          <a:noFill/>
          <a:ln>
            <a:noFill/>
          </a:ln>
        </p:spPr>
      </p:pic>
      <p:sp>
        <p:nvSpPr>
          <p:cNvPr id="5" name="TextBox 4"/>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ctrTitle" idx="4294967295"/>
          </p:nvPr>
        </p:nvSpPr>
        <p:spPr>
          <a:xfrm>
            <a:off x="2763390" y="1389648"/>
            <a:ext cx="4961098" cy="1546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505670"/>
              </a:buClr>
              <a:buSzPct val="25000"/>
              <a:buFont typeface="Shadows Into Light"/>
              <a:buNone/>
            </a:pPr>
            <a:r>
              <a:rPr lang="en" sz="6000" b="0" i="0" u="none" strike="noStrike" cap="none">
                <a:solidFill>
                  <a:srgbClr val="01ABCF"/>
                </a:solidFill>
                <a:latin typeface="Shadows Into Light"/>
                <a:ea typeface="Shadows Into Light"/>
                <a:cs typeface="Shadows Into Light"/>
                <a:sym typeface="Shadows Into Light"/>
              </a:rPr>
              <a:t>Effects of bullying</a:t>
            </a:r>
          </a:p>
        </p:txBody>
      </p:sp>
      <p:pic>
        <p:nvPicPr>
          <p:cNvPr id="313" name="Shape 313"/>
          <p:cNvPicPr preferRelativeResize="0"/>
          <p:nvPr/>
        </p:nvPicPr>
        <p:blipFill rotWithShape="1">
          <a:blip r:embed="rId3">
            <a:alphaModFix/>
          </a:blip>
          <a:srcRect/>
          <a:stretch/>
        </p:blipFill>
        <p:spPr>
          <a:xfrm>
            <a:off x="1095636" y="885162"/>
            <a:ext cx="2216222" cy="2050985"/>
          </a:xfrm>
          <a:prstGeom prst="rect">
            <a:avLst/>
          </a:prstGeom>
          <a:noFill/>
          <a:ln>
            <a:noFill/>
          </a:ln>
        </p:spPr>
      </p:pic>
      <p:sp>
        <p:nvSpPr>
          <p:cNvPr id="314" name="Shape 314"/>
          <p:cNvSpPr txBox="1"/>
          <p:nvPr/>
        </p:nvSpPr>
        <p:spPr>
          <a:xfrm>
            <a:off x="922788" y="3155407"/>
            <a:ext cx="7459211" cy="2834331"/>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505670"/>
              </a:buClr>
              <a:buSzPct val="25000"/>
              <a:buFont typeface="Varela Round"/>
              <a:buNone/>
            </a:pPr>
            <a:r>
              <a:rPr lang="en" sz="2400" b="1" i="0" u="none" strike="noStrike" cap="none">
                <a:solidFill>
                  <a:srgbClr val="01ABCF"/>
                </a:solidFill>
                <a:latin typeface="Varela Round"/>
                <a:ea typeface="Varela Round"/>
                <a:cs typeface="Varela Round"/>
                <a:sym typeface="Varela Round"/>
              </a:rPr>
              <a:t>Kids who bully others are more likely to:</a:t>
            </a:r>
          </a:p>
          <a:p>
            <a:pPr marL="0" marR="0" lvl="0" indent="0" algn="ctr" rtl="0">
              <a:lnSpc>
                <a:spcPct val="100000"/>
              </a:lnSpc>
              <a:spcBef>
                <a:spcPts val="0"/>
              </a:spcBef>
              <a:spcAft>
                <a:spcPts val="0"/>
              </a:spcAft>
              <a:buClr>
                <a:srgbClr val="505670"/>
              </a:buClr>
              <a:buFont typeface="Varela Round"/>
              <a:buNone/>
            </a:pPr>
            <a:endParaRPr sz="2400" b="0" i="0" u="none" strike="noStrike" cap="none">
              <a:solidFill>
                <a:srgbClr val="505670"/>
              </a:solidFill>
              <a:latin typeface="Varela Round"/>
              <a:ea typeface="Varela Round"/>
              <a:cs typeface="Varela Round"/>
              <a:sym typeface="Varela Round"/>
            </a:endParaRPr>
          </a:p>
          <a:p>
            <a:pPr marL="285750" marR="0" lvl="0" indent="-285750" algn="l" rtl="0">
              <a:lnSpc>
                <a:spcPct val="100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Abuse alcohol and other drugs as they get older</a:t>
            </a:r>
          </a:p>
          <a:p>
            <a:pPr marL="285750" marR="0" lvl="0" indent="-285750" algn="l" rtl="0">
              <a:lnSpc>
                <a:spcPct val="100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Get into fights, vandalize property, and drop out of school</a:t>
            </a:r>
          </a:p>
          <a:p>
            <a:pPr marL="285750" marR="0" lvl="0" indent="-285750" algn="l" rtl="0">
              <a:lnSpc>
                <a:spcPct val="100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Have criminal convictions as adults</a:t>
            </a:r>
          </a:p>
          <a:p>
            <a:pPr marL="285750" marR="0" lvl="0" indent="-285750" algn="l" rtl="0">
              <a:lnSpc>
                <a:spcPct val="100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Be abusive toward their romantic partner, spouse, or children as adults</a:t>
            </a:r>
          </a:p>
        </p:txBody>
      </p:sp>
      <p:sp>
        <p:nvSpPr>
          <p:cNvPr id="5" name="TextBox 4"/>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ctrTitle" idx="4294967295"/>
          </p:nvPr>
        </p:nvSpPr>
        <p:spPr>
          <a:xfrm>
            <a:off x="2763390" y="1389648"/>
            <a:ext cx="4961098" cy="1546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505670"/>
              </a:buClr>
              <a:buSzPct val="25000"/>
              <a:buFont typeface="Shadows Into Light"/>
              <a:buNone/>
            </a:pPr>
            <a:r>
              <a:rPr lang="en" sz="6000" b="0" i="0" u="none" strike="noStrike" cap="none">
                <a:solidFill>
                  <a:srgbClr val="01ABCF"/>
                </a:solidFill>
                <a:latin typeface="Shadows Into Light"/>
                <a:ea typeface="Shadows Into Light"/>
                <a:cs typeface="Shadows Into Light"/>
                <a:sym typeface="Shadows Into Light"/>
              </a:rPr>
              <a:t>Effects of bullying</a:t>
            </a:r>
          </a:p>
        </p:txBody>
      </p:sp>
      <p:sp>
        <p:nvSpPr>
          <p:cNvPr id="320" name="Shape 320"/>
          <p:cNvSpPr txBox="1">
            <a:spLocks noGrp="1"/>
          </p:cNvSpPr>
          <p:nvPr>
            <p:ph type="body" idx="4294967295"/>
          </p:nvPr>
        </p:nvSpPr>
        <p:spPr>
          <a:xfrm>
            <a:off x="976933" y="3440633"/>
            <a:ext cx="7202332" cy="2091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505670"/>
              </a:buClr>
              <a:buSzPct val="25000"/>
              <a:buFont typeface="Varela Round"/>
              <a:buNone/>
            </a:pPr>
            <a:r>
              <a:rPr lang="en" sz="2400" b="1" i="0" u="none" strike="noStrike" cap="none">
                <a:solidFill>
                  <a:srgbClr val="01ABCF"/>
                </a:solidFill>
                <a:latin typeface="Varela Round"/>
                <a:ea typeface="Varela Round"/>
                <a:cs typeface="Varela Round"/>
                <a:sym typeface="Varela Round"/>
              </a:rPr>
              <a:t>Kids who witness bullying are more likely to:</a:t>
            </a:r>
          </a:p>
          <a:p>
            <a:pPr marL="0" marR="0" lvl="0" indent="0" algn="l" rtl="0">
              <a:lnSpc>
                <a:spcPct val="100000"/>
              </a:lnSpc>
              <a:spcBef>
                <a:spcPts val="0"/>
              </a:spcBef>
              <a:spcAft>
                <a:spcPts val="0"/>
              </a:spcAft>
              <a:buClr>
                <a:srgbClr val="505670"/>
              </a:buClr>
              <a:buSzPct val="25000"/>
              <a:buFont typeface="Varela Round"/>
              <a:buNone/>
            </a:pPr>
            <a:endParaRPr sz="2400" b="0" i="0" u="none" strike="noStrike" cap="none">
              <a:solidFill>
                <a:srgbClr val="505670"/>
              </a:solidFill>
              <a:latin typeface="Varela Round"/>
              <a:ea typeface="Varela Round"/>
              <a:cs typeface="Varela Round"/>
              <a:sym typeface="Varela Round"/>
            </a:endParaRPr>
          </a:p>
          <a:p>
            <a:pPr marL="285750" marR="0" lvl="0" indent="-285750" algn="l" rtl="0">
              <a:lnSpc>
                <a:spcPct val="100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Have increased use of tobacco, alcohol, or other drugs</a:t>
            </a:r>
          </a:p>
          <a:p>
            <a:pPr marL="285750" marR="0" lvl="0" indent="-285750" algn="l" rtl="0">
              <a:lnSpc>
                <a:spcPct val="100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Have increased mental health problems, including depression and anxiety</a:t>
            </a:r>
          </a:p>
          <a:p>
            <a:pPr marL="285750" marR="0" lvl="0" indent="-285750" algn="l" rtl="0">
              <a:lnSpc>
                <a:spcPct val="100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Miss or skip school</a:t>
            </a:r>
          </a:p>
        </p:txBody>
      </p:sp>
      <p:pic>
        <p:nvPicPr>
          <p:cNvPr id="321" name="Shape 321"/>
          <p:cNvPicPr preferRelativeResize="0"/>
          <p:nvPr/>
        </p:nvPicPr>
        <p:blipFill rotWithShape="1">
          <a:blip r:embed="rId3">
            <a:alphaModFix/>
          </a:blip>
          <a:srcRect/>
          <a:stretch/>
        </p:blipFill>
        <p:spPr>
          <a:xfrm>
            <a:off x="1095636" y="885162"/>
            <a:ext cx="2216222" cy="2050985"/>
          </a:xfrm>
          <a:prstGeom prst="rect">
            <a:avLst/>
          </a:prstGeom>
          <a:noFill/>
          <a:ln>
            <a:noFill/>
          </a:ln>
        </p:spPr>
      </p:pic>
      <p:sp>
        <p:nvSpPr>
          <p:cNvPr id="5" name="TextBox 4"/>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1630650" y="2655750"/>
            <a:ext cx="5882699" cy="15465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Shadows Into Light"/>
              <a:buNone/>
            </a:pPr>
            <a:r>
              <a:rPr lang="en" sz="9600" b="0" i="0" u="none" strike="noStrike" cap="none">
                <a:solidFill>
                  <a:srgbClr val="FFFFFF"/>
                </a:solidFill>
                <a:latin typeface="Shadows Into Light"/>
                <a:ea typeface="Shadows Into Light"/>
                <a:cs typeface="Shadows Into Light"/>
                <a:sym typeface="Shadows Into Light"/>
              </a:rPr>
              <a:t>Bullying</a:t>
            </a:r>
          </a:p>
        </p:txBody>
      </p:sp>
      <p:sp>
        <p:nvSpPr>
          <p:cNvPr id="3" name="TextBox 2"/>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1091900" y="689079"/>
            <a:ext cx="7088100" cy="910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979CB8"/>
              </a:buClr>
              <a:buSzPct val="25000"/>
              <a:buFont typeface="Shadows Into Light"/>
              <a:buNone/>
            </a:pPr>
            <a:r>
              <a:rPr lang="en" sz="4000" b="0" i="0" u="none" strike="noStrike" cap="none">
                <a:solidFill>
                  <a:srgbClr val="979CB8"/>
                </a:solidFill>
                <a:latin typeface="Shadows Into Light"/>
                <a:ea typeface="Shadows Into Light"/>
                <a:cs typeface="Shadows Into Light"/>
                <a:sym typeface="Shadows Into Light"/>
              </a:rPr>
              <a:t>What Role Do You Play?</a:t>
            </a:r>
          </a:p>
        </p:txBody>
      </p:sp>
      <p:sp>
        <p:nvSpPr>
          <p:cNvPr id="327" name="Shape 327"/>
          <p:cNvSpPr txBox="1">
            <a:spLocks noGrp="1"/>
          </p:cNvSpPr>
          <p:nvPr>
            <p:ph type="body" idx="2"/>
          </p:nvPr>
        </p:nvSpPr>
        <p:spPr>
          <a:xfrm>
            <a:off x="5114200" y="1800825"/>
            <a:ext cx="3258300" cy="82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505670"/>
              </a:buClr>
              <a:buSzPct val="25000"/>
              <a:buFont typeface="Varela Round"/>
              <a:buNone/>
            </a:pPr>
            <a:r>
              <a:rPr lang="en" sz="2400" b="1" i="0" u="none" strike="noStrike" cap="none">
                <a:solidFill>
                  <a:srgbClr val="505670"/>
                </a:solidFill>
                <a:latin typeface="Varela Round"/>
                <a:ea typeface="Varela Round"/>
                <a:cs typeface="Varela Round"/>
                <a:sym typeface="Varela Round"/>
              </a:rPr>
              <a:t>Kids who are Bullied:</a:t>
            </a:r>
          </a:p>
          <a:p>
            <a:pPr marL="0" marR="0" lvl="0" indent="0" algn="ctr" rtl="0">
              <a:lnSpc>
                <a:spcPct val="100000"/>
              </a:lnSpc>
              <a:spcBef>
                <a:spcPts val="0"/>
              </a:spcBef>
              <a:spcAft>
                <a:spcPts val="0"/>
              </a:spcAft>
              <a:buClr>
                <a:srgbClr val="505670"/>
              </a:buClr>
              <a:buSzPct val="25000"/>
              <a:buFont typeface="Varela Round"/>
              <a:buNone/>
            </a:pPr>
            <a:r>
              <a:rPr lang="en" sz="1400" b="0" i="0" u="none" strike="noStrike" cap="none">
                <a:solidFill>
                  <a:srgbClr val="505670"/>
                </a:solidFill>
                <a:latin typeface="Varela Round"/>
                <a:ea typeface="Varela Round"/>
                <a:cs typeface="Varela Round"/>
                <a:sym typeface="Varela Round"/>
              </a:rPr>
              <a:t>Are the targets of bullying behavior</a:t>
            </a:r>
          </a:p>
          <a:p>
            <a:pPr marL="0" marR="0" lvl="0" indent="0" algn="ctr" rtl="0">
              <a:lnSpc>
                <a:spcPct val="100000"/>
              </a:lnSpc>
              <a:spcBef>
                <a:spcPts val="0"/>
              </a:spcBef>
              <a:spcAft>
                <a:spcPts val="0"/>
              </a:spcAft>
              <a:buClr>
                <a:srgbClr val="505670"/>
              </a:buClr>
              <a:buSzPct val="25000"/>
              <a:buFont typeface="Varela Round"/>
              <a:buNone/>
            </a:pPr>
            <a:endParaRPr sz="1800" b="0" i="0" u="none" strike="noStrike" cap="none">
              <a:solidFill>
                <a:srgbClr val="505670"/>
              </a:solidFill>
              <a:latin typeface="Varela Round"/>
              <a:ea typeface="Varela Round"/>
              <a:cs typeface="Varela Round"/>
              <a:sym typeface="Varela Round"/>
            </a:endParaRPr>
          </a:p>
          <a:p>
            <a:pPr marL="0" marR="0" lvl="0" indent="0" algn="ctr" rtl="0">
              <a:lnSpc>
                <a:spcPct val="100000"/>
              </a:lnSpc>
              <a:spcBef>
                <a:spcPts val="0"/>
              </a:spcBef>
              <a:spcAft>
                <a:spcPts val="0"/>
              </a:spcAft>
              <a:buClr>
                <a:srgbClr val="505670"/>
              </a:buClr>
              <a:buSzPct val="25000"/>
              <a:buFont typeface="Varela Round"/>
              <a:buNone/>
            </a:pPr>
            <a:endParaRPr sz="1400" b="0" i="0" u="none" strike="noStrike" cap="none">
              <a:solidFill>
                <a:srgbClr val="505670"/>
              </a:solidFill>
              <a:latin typeface="Varela Round"/>
              <a:ea typeface="Varela Round"/>
              <a:cs typeface="Varela Round"/>
              <a:sym typeface="Varela Round"/>
            </a:endParaRPr>
          </a:p>
          <a:p>
            <a:pPr marL="0" marR="0" lvl="0" indent="0" algn="ctr" rtl="0">
              <a:lnSpc>
                <a:spcPct val="100000"/>
              </a:lnSpc>
              <a:spcBef>
                <a:spcPts val="0"/>
              </a:spcBef>
              <a:spcAft>
                <a:spcPts val="0"/>
              </a:spcAft>
              <a:buClr>
                <a:srgbClr val="505670"/>
              </a:buClr>
              <a:buSzPct val="25000"/>
              <a:buFont typeface="Varela Round"/>
              <a:buNone/>
            </a:pPr>
            <a:endParaRPr sz="1400" b="0" i="0" u="none" strike="noStrike" cap="none">
              <a:solidFill>
                <a:srgbClr val="505670"/>
              </a:solidFill>
              <a:latin typeface="Varela Round"/>
              <a:ea typeface="Varela Round"/>
              <a:cs typeface="Varela Round"/>
              <a:sym typeface="Varela Round"/>
            </a:endParaRPr>
          </a:p>
          <a:p>
            <a:pPr marL="0" marR="0" lvl="0" indent="0" algn="ctr" rtl="0">
              <a:lnSpc>
                <a:spcPct val="100000"/>
              </a:lnSpc>
              <a:spcBef>
                <a:spcPts val="0"/>
              </a:spcBef>
              <a:spcAft>
                <a:spcPts val="0"/>
              </a:spcAft>
              <a:buClr>
                <a:srgbClr val="505670"/>
              </a:buClr>
              <a:buSzPct val="25000"/>
              <a:buFont typeface="Varela Round"/>
              <a:buNone/>
            </a:pPr>
            <a:endParaRPr sz="1800" b="0" i="0" u="none" strike="noStrike" cap="none">
              <a:solidFill>
                <a:srgbClr val="505670"/>
              </a:solidFill>
              <a:latin typeface="Varela Round"/>
              <a:ea typeface="Varela Round"/>
              <a:cs typeface="Varela Round"/>
              <a:sym typeface="Varela Round"/>
            </a:endParaRPr>
          </a:p>
        </p:txBody>
      </p:sp>
      <p:sp>
        <p:nvSpPr>
          <p:cNvPr id="328" name="Shape 328"/>
          <p:cNvSpPr/>
          <p:nvPr/>
        </p:nvSpPr>
        <p:spPr>
          <a:xfrm>
            <a:off x="4662135" y="4922248"/>
            <a:ext cx="509400" cy="979500"/>
          </a:xfrm>
          <a:custGeom>
            <a:avLst/>
            <a:gdLst/>
            <a:ahLst/>
            <a:cxnLst/>
            <a:rect l="0" t="0" r="0" b="0"/>
            <a:pathLst>
              <a:path w="120000" h="120000" extrusionOk="0">
                <a:moveTo>
                  <a:pt x="62907" y="2773"/>
                </a:moveTo>
                <a:lnTo>
                  <a:pt x="65647" y="3052"/>
                </a:lnTo>
                <a:lnTo>
                  <a:pt x="64621" y="3325"/>
                </a:lnTo>
                <a:lnTo>
                  <a:pt x="63596" y="3741"/>
                </a:lnTo>
                <a:lnTo>
                  <a:pt x="63596" y="4156"/>
                </a:lnTo>
                <a:lnTo>
                  <a:pt x="63596" y="4299"/>
                </a:lnTo>
                <a:lnTo>
                  <a:pt x="65984" y="4299"/>
                </a:lnTo>
                <a:lnTo>
                  <a:pt x="67698" y="4156"/>
                </a:lnTo>
                <a:lnTo>
                  <a:pt x="68723" y="3883"/>
                </a:lnTo>
                <a:lnTo>
                  <a:pt x="69749" y="3604"/>
                </a:lnTo>
                <a:lnTo>
                  <a:pt x="70774" y="3883"/>
                </a:lnTo>
                <a:lnTo>
                  <a:pt x="69749" y="4156"/>
                </a:lnTo>
                <a:lnTo>
                  <a:pt x="69061" y="4436"/>
                </a:lnTo>
                <a:lnTo>
                  <a:pt x="67698" y="5267"/>
                </a:lnTo>
                <a:lnTo>
                  <a:pt x="67698" y="5404"/>
                </a:lnTo>
                <a:lnTo>
                  <a:pt x="68035" y="5546"/>
                </a:lnTo>
                <a:lnTo>
                  <a:pt x="68372" y="5683"/>
                </a:lnTo>
                <a:lnTo>
                  <a:pt x="68723" y="5546"/>
                </a:lnTo>
                <a:lnTo>
                  <a:pt x="70774" y="4988"/>
                </a:lnTo>
                <a:lnTo>
                  <a:pt x="71800" y="4715"/>
                </a:lnTo>
                <a:lnTo>
                  <a:pt x="73163" y="4572"/>
                </a:lnTo>
                <a:lnTo>
                  <a:pt x="74877" y="5130"/>
                </a:lnTo>
                <a:lnTo>
                  <a:pt x="76576" y="5819"/>
                </a:lnTo>
                <a:lnTo>
                  <a:pt x="74188" y="6377"/>
                </a:lnTo>
                <a:lnTo>
                  <a:pt x="73163" y="6793"/>
                </a:lnTo>
                <a:lnTo>
                  <a:pt x="71800" y="7209"/>
                </a:lnTo>
                <a:lnTo>
                  <a:pt x="69749" y="8177"/>
                </a:lnTo>
                <a:lnTo>
                  <a:pt x="69749" y="8313"/>
                </a:lnTo>
                <a:lnTo>
                  <a:pt x="69749" y="8456"/>
                </a:lnTo>
                <a:lnTo>
                  <a:pt x="70423" y="8456"/>
                </a:lnTo>
                <a:lnTo>
                  <a:pt x="71800" y="8177"/>
                </a:lnTo>
                <a:lnTo>
                  <a:pt x="73163" y="7898"/>
                </a:lnTo>
                <a:lnTo>
                  <a:pt x="75902" y="7482"/>
                </a:lnTo>
                <a:lnTo>
                  <a:pt x="78290" y="6930"/>
                </a:lnTo>
                <a:lnTo>
                  <a:pt x="80004" y="8040"/>
                </a:lnTo>
                <a:lnTo>
                  <a:pt x="81030" y="9287"/>
                </a:lnTo>
                <a:lnTo>
                  <a:pt x="80341" y="9287"/>
                </a:lnTo>
                <a:lnTo>
                  <a:pt x="78627" y="9561"/>
                </a:lnTo>
                <a:lnTo>
                  <a:pt x="76576" y="9840"/>
                </a:lnTo>
                <a:lnTo>
                  <a:pt x="72826" y="10671"/>
                </a:lnTo>
                <a:lnTo>
                  <a:pt x="70086" y="11366"/>
                </a:lnTo>
                <a:lnTo>
                  <a:pt x="68723" y="11781"/>
                </a:lnTo>
                <a:lnTo>
                  <a:pt x="67698" y="12334"/>
                </a:lnTo>
                <a:lnTo>
                  <a:pt x="67698" y="12470"/>
                </a:lnTo>
                <a:lnTo>
                  <a:pt x="68035" y="12613"/>
                </a:lnTo>
                <a:lnTo>
                  <a:pt x="69398" y="12749"/>
                </a:lnTo>
                <a:lnTo>
                  <a:pt x="70774" y="12749"/>
                </a:lnTo>
                <a:lnTo>
                  <a:pt x="73500" y="12334"/>
                </a:lnTo>
                <a:lnTo>
                  <a:pt x="77602" y="11781"/>
                </a:lnTo>
                <a:lnTo>
                  <a:pt x="81704" y="11087"/>
                </a:lnTo>
                <a:lnTo>
                  <a:pt x="82055" y="11087"/>
                </a:lnTo>
                <a:lnTo>
                  <a:pt x="82055" y="11223"/>
                </a:lnTo>
                <a:lnTo>
                  <a:pt x="82055" y="12197"/>
                </a:lnTo>
                <a:lnTo>
                  <a:pt x="81704" y="13165"/>
                </a:lnTo>
                <a:lnTo>
                  <a:pt x="80678" y="13165"/>
                </a:lnTo>
                <a:lnTo>
                  <a:pt x="78979" y="13444"/>
                </a:lnTo>
                <a:lnTo>
                  <a:pt x="76928" y="13581"/>
                </a:lnTo>
                <a:lnTo>
                  <a:pt x="73163" y="13860"/>
                </a:lnTo>
                <a:lnTo>
                  <a:pt x="69061" y="14276"/>
                </a:lnTo>
                <a:lnTo>
                  <a:pt x="67347" y="14549"/>
                </a:lnTo>
                <a:lnTo>
                  <a:pt x="65296" y="14828"/>
                </a:lnTo>
                <a:lnTo>
                  <a:pt x="65296" y="15107"/>
                </a:lnTo>
                <a:lnTo>
                  <a:pt x="65647" y="15107"/>
                </a:lnTo>
                <a:lnTo>
                  <a:pt x="73163" y="15380"/>
                </a:lnTo>
                <a:lnTo>
                  <a:pt x="76928" y="15380"/>
                </a:lnTo>
                <a:lnTo>
                  <a:pt x="80341" y="15107"/>
                </a:lnTo>
                <a:lnTo>
                  <a:pt x="79316" y="16212"/>
                </a:lnTo>
                <a:lnTo>
                  <a:pt x="77602" y="17322"/>
                </a:lnTo>
                <a:lnTo>
                  <a:pt x="65984" y="17322"/>
                </a:lnTo>
                <a:lnTo>
                  <a:pt x="64959" y="17185"/>
                </a:lnTo>
                <a:lnTo>
                  <a:pt x="64270" y="17043"/>
                </a:lnTo>
                <a:lnTo>
                  <a:pt x="63933" y="17043"/>
                </a:lnTo>
                <a:lnTo>
                  <a:pt x="63933" y="17185"/>
                </a:lnTo>
                <a:lnTo>
                  <a:pt x="64621" y="17601"/>
                </a:lnTo>
                <a:lnTo>
                  <a:pt x="65647" y="18017"/>
                </a:lnTo>
                <a:lnTo>
                  <a:pt x="66672" y="18290"/>
                </a:lnTo>
                <a:lnTo>
                  <a:pt x="68035" y="18569"/>
                </a:lnTo>
                <a:lnTo>
                  <a:pt x="71449" y="18848"/>
                </a:lnTo>
                <a:lnTo>
                  <a:pt x="74877" y="18848"/>
                </a:lnTo>
                <a:lnTo>
                  <a:pt x="72474" y="19680"/>
                </a:lnTo>
                <a:lnTo>
                  <a:pt x="70086" y="20369"/>
                </a:lnTo>
                <a:lnTo>
                  <a:pt x="68723" y="20095"/>
                </a:lnTo>
                <a:lnTo>
                  <a:pt x="66672" y="19953"/>
                </a:lnTo>
                <a:lnTo>
                  <a:pt x="59831" y="19953"/>
                </a:lnTo>
                <a:lnTo>
                  <a:pt x="59494" y="20095"/>
                </a:lnTo>
                <a:lnTo>
                  <a:pt x="59143" y="20369"/>
                </a:lnTo>
                <a:lnTo>
                  <a:pt x="59143" y="20648"/>
                </a:lnTo>
                <a:lnTo>
                  <a:pt x="59494" y="21063"/>
                </a:lnTo>
                <a:lnTo>
                  <a:pt x="60168" y="21342"/>
                </a:lnTo>
                <a:lnTo>
                  <a:pt x="62219" y="21616"/>
                </a:lnTo>
                <a:lnTo>
                  <a:pt x="60168" y="21758"/>
                </a:lnTo>
                <a:lnTo>
                  <a:pt x="55729" y="21758"/>
                </a:lnTo>
                <a:lnTo>
                  <a:pt x="53678" y="21479"/>
                </a:lnTo>
                <a:lnTo>
                  <a:pt x="51627" y="21200"/>
                </a:lnTo>
                <a:lnTo>
                  <a:pt x="49576" y="20784"/>
                </a:lnTo>
                <a:lnTo>
                  <a:pt x="47862" y="20369"/>
                </a:lnTo>
                <a:lnTo>
                  <a:pt x="46499" y="19680"/>
                </a:lnTo>
                <a:lnTo>
                  <a:pt x="45136" y="19122"/>
                </a:lnTo>
                <a:lnTo>
                  <a:pt x="43760" y="18433"/>
                </a:lnTo>
                <a:lnTo>
                  <a:pt x="41709" y="16770"/>
                </a:lnTo>
                <a:lnTo>
                  <a:pt x="40009" y="15107"/>
                </a:lnTo>
                <a:lnTo>
                  <a:pt x="38983" y="13444"/>
                </a:lnTo>
                <a:lnTo>
                  <a:pt x="38632" y="11781"/>
                </a:lnTo>
                <a:lnTo>
                  <a:pt x="38632" y="10808"/>
                </a:lnTo>
                <a:lnTo>
                  <a:pt x="38983" y="9840"/>
                </a:lnTo>
                <a:lnTo>
                  <a:pt x="39658" y="8872"/>
                </a:lnTo>
                <a:lnTo>
                  <a:pt x="40683" y="8040"/>
                </a:lnTo>
                <a:lnTo>
                  <a:pt x="43085" y="6377"/>
                </a:lnTo>
                <a:lnTo>
                  <a:pt x="45811" y="4851"/>
                </a:lnTo>
                <a:lnTo>
                  <a:pt x="47188" y="4299"/>
                </a:lnTo>
                <a:lnTo>
                  <a:pt x="48887" y="3883"/>
                </a:lnTo>
                <a:lnTo>
                  <a:pt x="51964" y="3188"/>
                </a:lnTo>
                <a:lnTo>
                  <a:pt x="52989" y="3325"/>
                </a:lnTo>
                <a:lnTo>
                  <a:pt x="54015" y="3188"/>
                </a:lnTo>
                <a:lnTo>
                  <a:pt x="57092" y="2909"/>
                </a:lnTo>
                <a:lnTo>
                  <a:pt x="59831" y="2773"/>
                </a:lnTo>
                <a:close/>
                <a:moveTo>
                  <a:pt x="64621" y="27436"/>
                </a:moveTo>
                <a:lnTo>
                  <a:pt x="69398" y="27572"/>
                </a:lnTo>
                <a:lnTo>
                  <a:pt x="66672" y="27988"/>
                </a:lnTo>
                <a:lnTo>
                  <a:pt x="64621" y="28683"/>
                </a:lnTo>
                <a:lnTo>
                  <a:pt x="64621" y="28819"/>
                </a:lnTo>
                <a:lnTo>
                  <a:pt x="64621" y="28962"/>
                </a:lnTo>
                <a:lnTo>
                  <a:pt x="64959" y="29098"/>
                </a:lnTo>
                <a:lnTo>
                  <a:pt x="65296" y="29235"/>
                </a:lnTo>
                <a:lnTo>
                  <a:pt x="67010" y="29098"/>
                </a:lnTo>
                <a:lnTo>
                  <a:pt x="68372" y="28962"/>
                </a:lnTo>
                <a:lnTo>
                  <a:pt x="71449" y="28546"/>
                </a:lnTo>
                <a:lnTo>
                  <a:pt x="74525" y="28267"/>
                </a:lnTo>
                <a:lnTo>
                  <a:pt x="75902" y="28130"/>
                </a:lnTo>
                <a:lnTo>
                  <a:pt x="77265" y="27988"/>
                </a:lnTo>
                <a:lnTo>
                  <a:pt x="78290" y="28130"/>
                </a:lnTo>
                <a:lnTo>
                  <a:pt x="80341" y="28267"/>
                </a:lnTo>
                <a:lnTo>
                  <a:pt x="80004" y="28404"/>
                </a:lnTo>
                <a:lnTo>
                  <a:pt x="76239" y="28962"/>
                </a:lnTo>
                <a:lnTo>
                  <a:pt x="74188" y="29377"/>
                </a:lnTo>
                <a:lnTo>
                  <a:pt x="73500" y="29651"/>
                </a:lnTo>
                <a:lnTo>
                  <a:pt x="72826" y="29930"/>
                </a:lnTo>
                <a:lnTo>
                  <a:pt x="73163" y="30066"/>
                </a:lnTo>
                <a:lnTo>
                  <a:pt x="74188" y="30345"/>
                </a:lnTo>
                <a:lnTo>
                  <a:pt x="75902" y="30482"/>
                </a:lnTo>
                <a:lnTo>
                  <a:pt x="77602" y="30482"/>
                </a:lnTo>
                <a:lnTo>
                  <a:pt x="78979" y="30345"/>
                </a:lnTo>
                <a:lnTo>
                  <a:pt x="83418" y="29930"/>
                </a:lnTo>
                <a:lnTo>
                  <a:pt x="87857" y="29514"/>
                </a:lnTo>
                <a:lnTo>
                  <a:pt x="90259" y="30209"/>
                </a:lnTo>
                <a:lnTo>
                  <a:pt x="87857" y="30345"/>
                </a:lnTo>
                <a:lnTo>
                  <a:pt x="84781" y="30624"/>
                </a:lnTo>
                <a:lnTo>
                  <a:pt x="82055" y="31040"/>
                </a:lnTo>
                <a:lnTo>
                  <a:pt x="80678" y="31177"/>
                </a:lnTo>
                <a:lnTo>
                  <a:pt x="79653" y="31593"/>
                </a:lnTo>
                <a:lnTo>
                  <a:pt x="78290" y="31872"/>
                </a:lnTo>
                <a:lnTo>
                  <a:pt x="77265" y="32145"/>
                </a:lnTo>
                <a:lnTo>
                  <a:pt x="76928" y="32287"/>
                </a:lnTo>
                <a:lnTo>
                  <a:pt x="77265" y="32424"/>
                </a:lnTo>
                <a:lnTo>
                  <a:pt x="78290" y="32424"/>
                </a:lnTo>
                <a:lnTo>
                  <a:pt x="78979" y="32561"/>
                </a:lnTo>
                <a:lnTo>
                  <a:pt x="79653" y="32561"/>
                </a:lnTo>
                <a:lnTo>
                  <a:pt x="80678" y="32703"/>
                </a:lnTo>
                <a:lnTo>
                  <a:pt x="82730" y="32561"/>
                </a:lnTo>
                <a:lnTo>
                  <a:pt x="84781" y="32424"/>
                </a:lnTo>
                <a:lnTo>
                  <a:pt x="87520" y="32145"/>
                </a:lnTo>
                <a:lnTo>
                  <a:pt x="89908" y="32008"/>
                </a:lnTo>
                <a:lnTo>
                  <a:pt x="92310" y="32008"/>
                </a:lnTo>
                <a:lnTo>
                  <a:pt x="93673" y="32145"/>
                </a:lnTo>
                <a:lnTo>
                  <a:pt x="94699" y="32287"/>
                </a:lnTo>
                <a:lnTo>
                  <a:pt x="93673" y="32424"/>
                </a:lnTo>
                <a:lnTo>
                  <a:pt x="91285" y="32561"/>
                </a:lnTo>
                <a:lnTo>
                  <a:pt x="89234" y="32840"/>
                </a:lnTo>
                <a:lnTo>
                  <a:pt x="87183" y="33255"/>
                </a:lnTo>
                <a:lnTo>
                  <a:pt x="86157" y="33671"/>
                </a:lnTo>
                <a:lnTo>
                  <a:pt x="85806" y="33950"/>
                </a:lnTo>
                <a:lnTo>
                  <a:pt x="85469" y="34223"/>
                </a:lnTo>
                <a:lnTo>
                  <a:pt x="85806" y="34502"/>
                </a:lnTo>
                <a:lnTo>
                  <a:pt x="86157" y="34639"/>
                </a:lnTo>
                <a:lnTo>
                  <a:pt x="86832" y="34781"/>
                </a:lnTo>
                <a:lnTo>
                  <a:pt x="88208" y="34781"/>
                </a:lnTo>
                <a:lnTo>
                  <a:pt x="89908" y="34639"/>
                </a:lnTo>
                <a:lnTo>
                  <a:pt x="92985" y="34223"/>
                </a:lnTo>
                <a:lnTo>
                  <a:pt x="100163" y="34223"/>
                </a:lnTo>
                <a:lnTo>
                  <a:pt x="101189" y="34781"/>
                </a:lnTo>
                <a:lnTo>
                  <a:pt x="102214" y="35470"/>
                </a:lnTo>
                <a:lnTo>
                  <a:pt x="99826" y="35750"/>
                </a:lnTo>
                <a:lnTo>
                  <a:pt x="97438" y="36165"/>
                </a:lnTo>
                <a:lnTo>
                  <a:pt x="95387" y="36860"/>
                </a:lnTo>
                <a:lnTo>
                  <a:pt x="93673" y="37549"/>
                </a:lnTo>
                <a:lnTo>
                  <a:pt x="93673" y="37691"/>
                </a:lnTo>
                <a:lnTo>
                  <a:pt x="96750" y="37691"/>
                </a:lnTo>
                <a:lnTo>
                  <a:pt x="99489" y="37549"/>
                </a:lnTo>
                <a:lnTo>
                  <a:pt x="104954" y="37412"/>
                </a:lnTo>
                <a:lnTo>
                  <a:pt x="105979" y="38523"/>
                </a:lnTo>
                <a:lnTo>
                  <a:pt x="100163" y="39075"/>
                </a:lnTo>
                <a:lnTo>
                  <a:pt x="98112" y="39491"/>
                </a:lnTo>
                <a:lnTo>
                  <a:pt x="97438" y="39627"/>
                </a:lnTo>
                <a:lnTo>
                  <a:pt x="97087" y="39770"/>
                </a:lnTo>
                <a:lnTo>
                  <a:pt x="97775" y="40186"/>
                </a:lnTo>
                <a:lnTo>
                  <a:pt x="98801" y="40322"/>
                </a:lnTo>
                <a:lnTo>
                  <a:pt x="99826" y="40459"/>
                </a:lnTo>
                <a:lnTo>
                  <a:pt x="101189" y="40459"/>
                </a:lnTo>
                <a:lnTo>
                  <a:pt x="104265" y="40322"/>
                </a:lnTo>
                <a:lnTo>
                  <a:pt x="107342" y="40043"/>
                </a:lnTo>
                <a:lnTo>
                  <a:pt x="108368" y="41154"/>
                </a:lnTo>
                <a:lnTo>
                  <a:pt x="105979" y="41433"/>
                </a:lnTo>
                <a:lnTo>
                  <a:pt x="103240" y="41848"/>
                </a:lnTo>
                <a:lnTo>
                  <a:pt x="101189" y="42264"/>
                </a:lnTo>
                <a:lnTo>
                  <a:pt x="100515" y="42537"/>
                </a:lnTo>
                <a:lnTo>
                  <a:pt x="99826" y="42953"/>
                </a:lnTo>
                <a:lnTo>
                  <a:pt x="99826" y="43095"/>
                </a:lnTo>
                <a:lnTo>
                  <a:pt x="99826" y="43232"/>
                </a:lnTo>
                <a:lnTo>
                  <a:pt x="100163" y="43369"/>
                </a:lnTo>
                <a:lnTo>
                  <a:pt x="100515" y="43369"/>
                </a:lnTo>
                <a:lnTo>
                  <a:pt x="101540" y="43095"/>
                </a:lnTo>
                <a:lnTo>
                  <a:pt x="102903" y="42953"/>
                </a:lnTo>
                <a:lnTo>
                  <a:pt x="105291" y="42816"/>
                </a:lnTo>
                <a:lnTo>
                  <a:pt x="109056" y="42537"/>
                </a:lnTo>
                <a:lnTo>
                  <a:pt x="110081" y="44200"/>
                </a:lnTo>
                <a:lnTo>
                  <a:pt x="109744" y="44342"/>
                </a:lnTo>
                <a:lnTo>
                  <a:pt x="106317" y="44479"/>
                </a:lnTo>
                <a:lnTo>
                  <a:pt x="103240" y="44895"/>
                </a:lnTo>
                <a:lnTo>
                  <a:pt x="102566" y="45174"/>
                </a:lnTo>
                <a:lnTo>
                  <a:pt x="102566" y="45447"/>
                </a:lnTo>
                <a:lnTo>
                  <a:pt x="102566" y="45726"/>
                </a:lnTo>
                <a:lnTo>
                  <a:pt x="103240" y="45863"/>
                </a:lnTo>
                <a:lnTo>
                  <a:pt x="104617" y="46005"/>
                </a:lnTo>
                <a:lnTo>
                  <a:pt x="106317" y="46005"/>
                </a:lnTo>
                <a:lnTo>
                  <a:pt x="109056" y="45863"/>
                </a:lnTo>
                <a:lnTo>
                  <a:pt x="110770" y="45726"/>
                </a:lnTo>
                <a:lnTo>
                  <a:pt x="111444" y="47110"/>
                </a:lnTo>
                <a:lnTo>
                  <a:pt x="108030" y="47526"/>
                </a:lnTo>
                <a:lnTo>
                  <a:pt x="106668" y="47805"/>
                </a:lnTo>
                <a:lnTo>
                  <a:pt x="105291" y="48220"/>
                </a:lnTo>
                <a:lnTo>
                  <a:pt x="105291" y="48357"/>
                </a:lnTo>
                <a:lnTo>
                  <a:pt x="108719" y="48636"/>
                </a:lnTo>
                <a:lnTo>
                  <a:pt x="111795" y="48636"/>
                </a:lnTo>
                <a:lnTo>
                  <a:pt x="112132" y="50162"/>
                </a:lnTo>
                <a:lnTo>
                  <a:pt x="110419" y="50299"/>
                </a:lnTo>
                <a:lnTo>
                  <a:pt x="108719" y="50436"/>
                </a:lnTo>
                <a:lnTo>
                  <a:pt x="107342" y="50851"/>
                </a:lnTo>
                <a:lnTo>
                  <a:pt x="106317" y="51267"/>
                </a:lnTo>
                <a:lnTo>
                  <a:pt x="105979" y="51546"/>
                </a:lnTo>
                <a:lnTo>
                  <a:pt x="106317" y="51825"/>
                </a:lnTo>
                <a:lnTo>
                  <a:pt x="108030" y="51962"/>
                </a:lnTo>
                <a:lnTo>
                  <a:pt x="109393" y="51962"/>
                </a:lnTo>
                <a:lnTo>
                  <a:pt x="112470" y="51825"/>
                </a:lnTo>
                <a:lnTo>
                  <a:pt x="112470" y="53072"/>
                </a:lnTo>
                <a:lnTo>
                  <a:pt x="111444" y="53209"/>
                </a:lnTo>
                <a:lnTo>
                  <a:pt x="110419" y="53345"/>
                </a:lnTo>
                <a:lnTo>
                  <a:pt x="109393" y="53625"/>
                </a:lnTo>
                <a:lnTo>
                  <a:pt x="107693" y="54040"/>
                </a:lnTo>
                <a:lnTo>
                  <a:pt x="107342" y="54319"/>
                </a:lnTo>
                <a:lnTo>
                  <a:pt x="107693" y="54456"/>
                </a:lnTo>
                <a:lnTo>
                  <a:pt x="109393" y="54593"/>
                </a:lnTo>
                <a:lnTo>
                  <a:pt x="111444" y="54735"/>
                </a:lnTo>
                <a:lnTo>
                  <a:pt x="112821" y="54735"/>
                </a:lnTo>
                <a:lnTo>
                  <a:pt x="112821" y="56119"/>
                </a:lnTo>
                <a:lnTo>
                  <a:pt x="111107" y="56255"/>
                </a:lnTo>
                <a:lnTo>
                  <a:pt x="109393" y="56534"/>
                </a:lnTo>
                <a:lnTo>
                  <a:pt x="108030" y="56950"/>
                </a:lnTo>
                <a:lnTo>
                  <a:pt x="107693" y="57087"/>
                </a:lnTo>
                <a:lnTo>
                  <a:pt x="107693" y="57229"/>
                </a:lnTo>
                <a:lnTo>
                  <a:pt x="108368" y="57502"/>
                </a:lnTo>
                <a:lnTo>
                  <a:pt x="112821" y="57502"/>
                </a:lnTo>
                <a:lnTo>
                  <a:pt x="112470" y="59308"/>
                </a:lnTo>
                <a:lnTo>
                  <a:pt x="110770" y="59444"/>
                </a:lnTo>
                <a:lnTo>
                  <a:pt x="108719" y="59723"/>
                </a:lnTo>
                <a:lnTo>
                  <a:pt x="108368" y="59860"/>
                </a:lnTo>
                <a:lnTo>
                  <a:pt x="108368" y="59997"/>
                </a:lnTo>
                <a:lnTo>
                  <a:pt x="108719" y="60276"/>
                </a:lnTo>
                <a:lnTo>
                  <a:pt x="109056" y="60412"/>
                </a:lnTo>
                <a:lnTo>
                  <a:pt x="110770" y="60555"/>
                </a:lnTo>
                <a:lnTo>
                  <a:pt x="112132" y="60555"/>
                </a:lnTo>
                <a:lnTo>
                  <a:pt x="111795" y="62075"/>
                </a:lnTo>
                <a:lnTo>
                  <a:pt x="111107" y="62218"/>
                </a:lnTo>
                <a:lnTo>
                  <a:pt x="110419" y="62218"/>
                </a:lnTo>
                <a:lnTo>
                  <a:pt x="109744" y="62354"/>
                </a:lnTo>
                <a:lnTo>
                  <a:pt x="109393" y="62354"/>
                </a:lnTo>
                <a:lnTo>
                  <a:pt x="109393" y="62633"/>
                </a:lnTo>
                <a:lnTo>
                  <a:pt x="110419" y="62907"/>
                </a:lnTo>
                <a:lnTo>
                  <a:pt x="111444" y="63049"/>
                </a:lnTo>
                <a:lnTo>
                  <a:pt x="111795" y="63465"/>
                </a:lnTo>
                <a:lnTo>
                  <a:pt x="112132" y="63738"/>
                </a:lnTo>
                <a:lnTo>
                  <a:pt x="113495" y="64154"/>
                </a:lnTo>
                <a:lnTo>
                  <a:pt x="113158" y="65127"/>
                </a:lnTo>
                <a:lnTo>
                  <a:pt x="112470" y="65959"/>
                </a:lnTo>
                <a:lnTo>
                  <a:pt x="111444" y="66790"/>
                </a:lnTo>
                <a:lnTo>
                  <a:pt x="109744" y="67343"/>
                </a:lnTo>
                <a:lnTo>
                  <a:pt x="108030" y="67758"/>
                </a:lnTo>
                <a:lnTo>
                  <a:pt x="105642" y="67758"/>
                </a:lnTo>
                <a:lnTo>
                  <a:pt x="104617" y="67479"/>
                </a:lnTo>
                <a:lnTo>
                  <a:pt x="103928" y="67206"/>
                </a:lnTo>
                <a:lnTo>
                  <a:pt x="102903" y="66790"/>
                </a:lnTo>
                <a:lnTo>
                  <a:pt x="102566" y="66374"/>
                </a:lnTo>
                <a:lnTo>
                  <a:pt x="102214" y="65959"/>
                </a:lnTo>
                <a:lnTo>
                  <a:pt x="102214" y="64848"/>
                </a:lnTo>
                <a:lnTo>
                  <a:pt x="102566" y="64017"/>
                </a:lnTo>
                <a:lnTo>
                  <a:pt x="103928" y="63186"/>
                </a:lnTo>
                <a:lnTo>
                  <a:pt x="104265" y="62770"/>
                </a:lnTo>
                <a:lnTo>
                  <a:pt x="104617" y="62491"/>
                </a:lnTo>
                <a:lnTo>
                  <a:pt x="104617" y="61659"/>
                </a:lnTo>
                <a:lnTo>
                  <a:pt x="103591" y="60139"/>
                </a:lnTo>
                <a:lnTo>
                  <a:pt x="102566" y="57366"/>
                </a:lnTo>
                <a:lnTo>
                  <a:pt x="101877" y="54735"/>
                </a:lnTo>
                <a:lnTo>
                  <a:pt x="100852" y="51962"/>
                </a:lnTo>
                <a:lnTo>
                  <a:pt x="99826" y="50715"/>
                </a:lnTo>
                <a:lnTo>
                  <a:pt x="98801" y="49331"/>
                </a:lnTo>
                <a:lnTo>
                  <a:pt x="95036" y="45311"/>
                </a:lnTo>
                <a:lnTo>
                  <a:pt x="90597" y="41433"/>
                </a:lnTo>
                <a:lnTo>
                  <a:pt x="89908" y="41017"/>
                </a:lnTo>
                <a:lnTo>
                  <a:pt x="89234" y="40459"/>
                </a:lnTo>
                <a:lnTo>
                  <a:pt x="88883" y="40186"/>
                </a:lnTo>
                <a:lnTo>
                  <a:pt x="87183" y="40186"/>
                </a:lnTo>
                <a:lnTo>
                  <a:pt x="86494" y="40322"/>
                </a:lnTo>
                <a:lnTo>
                  <a:pt x="86157" y="40459"/>
                </a:lnTo>
                <a:lnTo>
                  <a:pt x="86157" y="40738"/>
                </a:lnTo>
                <a:lnTo>
                  <a:pt x="86157" y="41154"/>
                </a:lnTo>
                <a:lnTo>
                  <a:pt x="84106" y="41154"/>
                </a:lnTo>
                <a:lnTo>
                  <a:pt x="81704" y="41290"/>
                </a:lnTo>
                <a:lnTo>
                  <a:pt x="80678" y="41433"/>
                </a:lnTo>
                <a:lnTo>
                  <a:pt x="79653" y="41569"/>
                </a:lnTo>
                <a:lnTo>
                  <a:pt x="79316" y="41848"/>
                </a:lnTo>
                <a:lnTo>
                  <a:pt x="79316" y="42122"/>
                </a:lnTo>
                <a:lnTo>
                  <a:pt x="79653" y="42264"/>
                </a:lnTo>
                <a:lnTo>
                  <a:pt x="80004" y="42537"/>
                </a:lnTo>
                <a:lnTo>
                  <a:pt x="80678" y="42680"/>
                </a:lnTo>
                <a:lnTo>
                  <a:pt x="81704" y="42816"/>
                </a:lnTo>
                <a:lnTo>
                  <a:pt x="86157" y="42816"/>
                </a:lnTo>
                <a:lnTo>
                  <a:pt x="86157" y="43927"/>
                </a:lnTo>
                <a:lnTo>
                  <a:pt x="85469" y="43927"/>
                </a:lnTo>
                <a:lnTo>
                  <a:pt x="81030" y="44063"/>
                </a:lnTo>
                <a:lnTo>
                  <a:pt x="78627" y="44342"/>
                </a:lnTo>
                <a:lnTo>
                  <a:pt x="76576" y="44758"/>
                </a:lnTo>
                <a:lnTo>
                  <a:pt x="76239" y="44895"/>
                </a:lnTo>
                <a:lnTo>
                  <a:pt x="76576" y="45174"/>
                </a:lnTo>
                <a:lnTo>
                  <a:pt x="78290" y="45447"/>
                </a:lnTo>
                <a:lnTo>
                  <a:pt x="80341" y="45590"/>
                </a:lnTo>
                <a:lnTo>
                  <a:pt x="86494" y="45590"/>
                </a:lnTo>
                <a:lnTo>
                  <a:pt x="86494" y="47252"/>
                </a:lnTo>
                <a:lnTo>
                  <a:pt x="83755" y="47252"/>
                </a:lnTo>
                <a:lnTo>
                  <a:pt x="81367" y="47389"/>
                </a:lnTo>
                <a:lnTo>
                  <a:pt x="79316" y="47389"/>
                </a:lnTo>
                <a:lnTo>
                  <a:pt x="77265" y="47668"/>
                </a:lnTo>
                <a:lnTo>
                  <a:pt x="75214" y="48084"/>
                </a:lnTo>
                <a:lnTo>
                  <a:pt x="73500" y="48636"/>
                </a:lnTo>
                <a:lnTo>
                  <a:pt x="73500" y="48773"/>
                </a:lnTo>
                <a:lnTo>
                  <a:pt x="73500" y="48915"/>
                </a:lnTo>
                <a:lnTo>
                  <a:pt x="75551" y="49189"/>
                </a:lnTo>
                <a:lnTo>
                  <a:pt x="77602" y="49331"/>
                </a:lnTo>
                <a:lnTo>
                  <a:pt x="84106" y="49331"/>
                </a:lnTo>
                <a:lnTo>
                  <a:pt x="86494" y="49189"/>
                </a:lnTo>
                <a:lnTo>
                  <a:pt x="86494" y="50020"/>
                </a:lnTo>
                <a:lnTo>
                  <a:pt x="85469" y="49883"/>
                </a:lnTo>
                <a:lnTo>
                  <a:pt x="84106" y="50020"/>
                </a:lnTo>
                <a:lnTo>
                  <a:pt x="81704" y="50162"/>
                </a:lnTo>
                <a:lnTo>
                  <a:pt x="77953" y="50299"/>
                </a:lnTo>
                <a:lnTo>
                  <a:pt x="75902" y="50436"/>
                </a:lnTo>
                <a:lnTo>
                  <a:pt x="74188" y="50715"/>
                </a:lnTo>
                <a:lnTo>
                  <a:pt x="73851" y="50851"/>
                </a:lnTo>
                <a:lnTo>
                  <a:pt x="74188" y="50994"/>
                </a:lnTo>
                <a:lnTo>
                  <a:pt x="75902" y="51409"/>
                </a:lnTo>
                <a:lnTo>
                  <a:pt x="77953" y="51546"/>
                </a:lnTo>
                <a:lnTo>
                  <a:pt x="79653" y="51683"/>
                </a:lnTo>
                <a:lnTo>
                  <a:pt x="81704" y="51825"/>
                </a:lnTo>
                <a:lnTo>
                  <a:pt x="84106" y="51825"/>
                </a:lnTo>
                <a:lnTo>
                  <a:pt x="85469" y="51683"/>
                </a:lnTo>
                <a:lnTo>
                  <a:pt x="86832" y="51683"/>
                </a:lnTo>
                <a:lnTo>
                  <a:pt x="86832" y="53072"/>
                </a:lnTo>
                <a:lnTo>
                  <a:pt x="83755" y="52930"/>
                </a:lnTo>
                <a:lnTo>
                  <a:pt x="80678" y="53072"/>
                </a:lnTo>
                <a:lnTo>
                  <a:pt x="77265" y="53209"/>
                </a:lnTo>
                <a:lnTo>
                  <a:pt x="75551" y="53488"/>
                </a:lnTo>
                <a:lnTo>
                  <a:pt x="74188" y="53761"/>
                </a:lnTo>
                <a:lnTo>
                  <a:pt x="73851" y="53904"/>
                </a:lnTo>
                <a:lnTo>
                  <a:pt x="73851" y="54177"/>
                </a:lnTo>
                <a:lnTo>
                  <a:pt x="74525" y="54456"/>
                </a:lnTo>
                <a:lnTo>
                  <a:pt x="75551" y="54593"/>
                </a:lnTo>
                <a:lnTo>
                  <a:pt x="76928" y="54735"/>
                </a:lnTo>
                <a:lnTo>
                  <a:pt x="83081" y="54735"/>
                </a:lnTo>
                <a:lnTo>
                  <a:pt x="86832" y="54872"/>
                </a:lnTo>
                <a:lnTo>
                  <a:pt x="86494" y="56119"/>
                </a:lnTo>
                <a:lnTo>
                  <a:pt x="85132" y="56119"/>
                </a:lnTo>
                <a:lnTo>
                  <a:pt x="79653" y="56534"/>
                </a:lnTo>
                <a:lnTo>
                  <a:pt x="77265" y="56671"/>
                </a:lnTo>
                <a:lnTo>
                  <a:pt x="76239" y="56950"/>
                </a:lnTo>
                <a:lnTo>
                  <a:pt x="75902" y="56950"/>
                </a:lnTo>
                <a:lnTo>
                  <a:pt x="75551" y="57087"/>
                </a:lnTo>
                <a:lnTo>
                  <a:pt x="75551" y="57502"/>
                </a:lnTo>
                <a:lnTo>
                  <a:pt x="75902" y="57781"/>
                </a:lnTo>
                <a:lnTo>
                  <a:pt x="76576" y="57918"/>
                </a:lnTo>
                <a:lnTo>
                  <a:pt x="77265" y="58061"/>
                </a:lnTo>
                <a:lnTo>
                  <a:pt x="78979" y="58197"/>
                </a:lnTo>
                <a:lnTo>
                  <a:pt x="80678" y="58197"/>
                </a:lnTo>
                <a:lnTo>
                  <a:pt x="83418" y="58061"/>
                </a:lnTo>
                <a:lnTo>
                  <a:pt x="86157" y="57918"/>
                </a:lnTo>
                <a:lnTo>
                  <a:pt x="86494" y="57781"/>
                </a:lnTo>
                <a:lnTo>
                  <a:pt x="86494" y="59029"/>
                </a:lnTo>
                <a:lnTo>
                  <a:pt x="84443" y="59165"/>
                </a:lnTo>
                <a:lnTo>
                  <a:pt x="82730" y="59308"/>
                </a:lnTo>
                <a:lnTo>
                  <a:pt x="78290" y="59860"/>
                </a:lnTo>
                <a:lnTo>
                  <a:pt x="75902" y="60276"/>
                </a:lnTo>
                <a:lnTo>
                  <a:pt x="75214" y="60555"/>
                </a:lnTo>
                <a:lnTo>
                  <a:pt x="75214" y="60691"/>
                </a:lnTo>
                <a:lnTo>
                  <a:pt x="75902" y="60970"/>
                </a:lnTo>
                <a:lnTo>
                  <a:pt x="76576" y="61107"/>
                </a:lnTo>
                <a:lnTo>
                  <a:pt x="78290" y="61244"/>
                </a:lnTo>
                <a:lnTo>
                  <a:pt x="82055" y="61107"/>
                </a:lnTo>
                <a:lnTo>
                  <a:pt x="86494" y="60828"/>
                </a:lnTo>
                <a:lnTo>
                  <a:pt x="86494" y="62633"/>
                </a:lnTo>
                <a:lnTo>
                  <a:pt x="86157" y="62633"/>
                </a:lnTo>
                <a:lnTo>
                  <a:pt x="83418" y="62770"/>
                </a:lnTo>
                <a:lnTo>
                  <a:pt x="80678" y="62907"/>
                </a:lnTo>
                <a:lnTo>
                  <a:pt x="77953" y="63322"/>
                </a:lnTo>
                <a:lnTo>
                  <a:pt x="75551" y="63738"/>
                </a:lnTo>
                <a:lnTo>
                  <a:pt x="75214" y="63880"/>
                </a:lnTo>
                <a:lnTo>
                  <a:pt x="75214" y="64017"/>
                </a:lnTo>
                <a:lnTo>
                  <a:pt x="75214" y="64154"/>
                </a:lnTo>
                <a:lnTo>
                  <a:pt x="75551" y="64296"/>
                </a:lnTo>
                <a:lnTo>
                  <a:pt x="78290" y="64433"/>
                </a:lnTo>
                <a:lnTo>
                  <a:pt x="81030" y="64433"/>
                </a:lnTo>
                <a:lnTo>
                  <a:pt x="86157" y="64296"/>
                </a:lnTo>
                <a:lnTo>
                  <a:pt x="86494" y="64154"/>
                </a:lnTo>
                <a:lnTo>
                  <a:pt x="86494" y="65816"/>
                </a:lnTo>
                <a:lnTo>
                  <a:pt x="84443" y="65816"/>
                </a:lnTo>
                <a:lnTo>
                  <a:pt x="82055" y="66095"/>
                </a:lnTo>
                <a:lnTo>
                  <a:pt x="78290" y="66374"/>
                </a:lnTo>
                <a:lnTo>
                  <a:pt x="74877" y="66927"/>
                </a:lnTo>
                <a:lnTo>
                  <a:pt x="74525" y="67064"/>
                </a:lnTo>
                <a:lnTo>
                  <a:pt x="74525" y="67343"/>
                </a:lnTo>
                <a:lnTo>
                  <a:pt x="74877" y="67479"/>
                </a:lnTo>
                <a:lnTo>
                  <a:pt x="75551" y="67479"/>
                </a:lnTo>
                <a:lnTo>
                  <a:pt x="78979" y="67622"/>
                </a:lnTo>
                <a:lnTo>
                  <a:pt x="82392" y="67479"/>
                </a:lnTo>
                <a:lnTo>
                  <a:pt x="84443" y="67479"/>
                </a:lnTo>
                <a:lnTo>
                  <a:pt x="85469" y="67343"/>
                </a:lnTo>
                <a:lnTo>
                  <a:pt x="86494" y="67206"/>
                </a:lnTo>
                <a:lnTo>
                  <a:pt x="86494" y="68447"/>
                </a:lnTo>
                <a:lnTo>
                  <a:pt x="83755" y="68447"/>
                </a:lnTo>
                <a:lnTo>
                  <a:pt x="80678" y="68590"/>
                </a:lnTo>
                <a:lnTo>
                  <a:pt x="77953" y="69005"/>
                </a:lnTo>
                <a:lnTo>
                  <a:pt x="76928" y="69142"/>
                </a:lnTo>
                <a:lnTo>
                  <a:pt x="75551" y="69421"/>
                </a:lnTo>
                <a:lnTo>
                  <a:pt x="75551" y="69694"/>
                </a:lnTo>
                <a:lnTo>
                  <a:pt x="75551" y="69837"/>
                </a:lnTo>
                <a:lnTo>
                  <a:pt x="76928" y="70110"/>
                </a:lnTo>
                <a:lnTo>
                  <a:pt x="77953" y="70252"/>
                </a:lnTo>
                <a:lnTo>
                  <a:pt x="80678" y="70526"/>
                </a:lnTo>
                <a:lnTo>
                  <a:pt x="83755" y="70389"/>
                </a:lnTo>
                <a:lnTo>
                  <a:pt x="86494" y="70389"/>
                </a:lnTo>
                <a:lnTo>
                  <a:pt x="86494" y="70941"/>
                </a:lnTo>
                <a:lnTo>
                  <a:pt x="86494" y="71084"/>
                </a:lnTo>
                <a:lnTo>
                  <a:pt x="84443" y="71357"/>
                </a:lnTo>
                <a:lnTo>
                  <a:pt x="82730" y="71636"/>
                </a:lnTo>
                <a:lnTo>
                  <a:pt x="78979" y="72052"/>
                </a:lnTo>
                <a:lnTo>
                  <a:pt x="77265" y="72331"/>
                </a:lnTo>
                <a:lnTo>
                  <a:pt x="75902" y="72604"/>
                </a:lnTo>
                <a:lnTo>
                  <a:pt x="75551" y="72883"/>
                </a:lnTo>
                <a:lnTo>
                  <a:pt x="75551" y="73020"/>
                </a:lnTo>
                <a:lnTo>
                  <a:pt x="75902" y="73162"/>
                </a:lnTo>
                <a:lnTo>
                  <a:pt x="77265" y="73299"/>
                </a:lnTo>
                <a:lnTo>
                  <a:pt x="78979" y="73436"/>
                </a:lnTo>
                <a:lnTo>
                  <a:pt x="80678" y="73578"/>
                </a:lnTo>
                <a:lnTo>
                  <a:pt x="82392" y="73436"/>
                </a:lnTo>
                <a:lnTo>
                  <a:pt x="84443" y="73299"/>
                </a:lnTo>
                <a:lnTo>
                  <a:pt x="86832" y="73162"/>
                </a:lnTo>
                <a:lnTo>
                  <a:pt x="86832" y="74267"/>
                </a:lnTo>
                <a:lnTo>
                  <a:pt x="85806" y="74130"/>
                </a:lnTo>
                <a:lnTo>
                  <a:pt x="83755" y="74267"/>
                </a:lnTo>
                <a:lnTo>
                  <a:pt x="82055" y="74546"/>
                </a:lnTo>
                <a:lnTo>
                  <a:pt x="80341" y="74962"/>
                </a:lnTo>
                <a:lnTo>
                  <a:pt x="78290" y="75377"/>
                </a:lnTo>
                <a:lnTo>
                  <a:pt x="77953" y="75514"/>
                </a:lnTo>
                <a:lnTo>
                  <a:pt x="78290" y="75657"/>
                </a:lnTo>
                <a:lnTo>
                  <a:pt x="78627" y="75930"/>
                </a:lnTo>
                <a:lnTo>
                  <a:pt x="78979" y="75930"/>
                </a:lnTo>
                <a:lnTo>
                  <a:pt x="80678" y="75793"/>
                </a:lnTo>
                <a:lnTo>
                  <a:pt x="86494" y="75793"/>
                </a:lnTo>
                <a:lnTo>
                  <a:pt x="87183" y="75657"/>
                </a:lnTo>
                <a:lnTo>
                  <a:pt x="87183" y="77040"/>
                </a:lnTo>
                <a:lnTo>
                  <a:pt x="84781" y="77177"/>
                </a:lnTo>
                <a:lnTo>
                  <a:pt x="82392" y="77177"/>
                </a:lnTo>
                <a:lnTo>
                  <a:pt x="80341" y="77456"/>
                </a:lnTo>
                <a:lnTo>
                  <a:pt x="78290" y="77872"/>
                </a:lnTo>
                <a:lnTo>
                  <a:pt x="77602" y="78151"/>
                </a:lnTo>
                <a:lnTo>
                  <a:pt x="76928" y="78566"/>
                </a:lnTo>
                <a:lnTo>
                  <a:pt x="76928" y="78982"/>
                </a:lnTo>
                <a:lnTo>
                  <a:pt x="76928" y="79119"/>
                </a:lnTo>
                <a:lnTo>
                  <a:pt x="77265" y="79255"/>
                </a:lnTo>
                <a:lnTo>
                  <a:pt x="79316" y="79534"/>
                </a:lnTo>
                <a:lnTo>
                  <a:pt x="81367" y="79534"/>
                </a:lnTo>
                <a:lnTo>
                  <a:pt x="85806" y="79398"/>
                </a:lnTo>
                <a:lnTo>
                  <a:pt x="87857" y="79398"/>
                </a:lnTo>
                <a:lnTo>
                  <a:pt x="88208" y="81061"/>
                </a:lnTo>
                <a:lnTo>
                  <a:pt x="84443" y="81476"/>
                </a:lnTo>
                <a:lnTo>
                  <a:pt x="82055" y="81613"/>
                </a:lnTo>
                <a:lnTo>
                  <a:pt x="79653" y="81892"/>
                </a:lnTo>
                <a:lnTo>
                  <a:pt x="78979" y="82165"/>
                </a:lnTo>
                <a:lnTo>
                  <a:pt x="78627" y="82444"/>
                </a:lnTo>
                <a:lnTo>
                  <a:pt x="78979" y="82860"/>
                </a:lnTo>
                <a:lnTo>
                  <a:pt x="79653" y="83139"/>
                </a:lnTo>
                <a:lnTo>
                  <a:pt x="80341" y="83276"/>
                </a:lnTo>
                <a:lnTo>
                  <a:pt x="81367" y="83412"/>
                </a:lnTo>
                <a:lnTo>
                  <a:pt x="83755" y="83555"/>
                </a:lnTo>
                <a:lnTo>
                  <a:pt x="86157" y="83412"/>
                </a:lnTo>
                <a:lnTo>
                  <a:pt x="88546" y="83139"/>
                </a:lnTo>
                <a:lnTo>
                  <a:pt x="88546" y="84107"/>
                </a:lnTo>
                <a:lnTo>
                  <a:pt x="86157" y="84244"/>
                </a:lnTo>
                <a:lnTo>
                  <a:pt x="83755" y="84659"/>
                </a:lnTo>
                <a:lnTo>
                  <a:pt x="82055" y="84939"/>
                </a:lnTo>
                <a:lnTo>
                  <a:pt x="80341" y="85218"/>
                </a:lnTo>
                <a:lnTo>
                  <a:pt x="79316" y="85770"/>
                </a:lnTo>
                <a:lnTo>
                  <a:pt x="78627" y="86049"/>
                </a:lnTo>
                <a:lnTo>
                  <a:pt x="78290" y="86322"/>
                </a:lnTo>
                <a:lnTo>
                  <a:pt x="78290" y="86465"/>
                </a:lnTo>
                <a:lnTo>
                  <a:pt x="78627" y="86601"/>
                </a:lnTo>
                <a:lnTo>
                  <a:pt x="79653" y="86880"/>
                </a:lnTo>
                <a:lnTo>
                  <a:pt x="81030" y="87017"/>
                </a:lnTo>
                <a:lnTo>
                  <a:pt x="83755" y="86880"/>
                </a:lnTo>
                <a:lnTo>
                  <a:pt x="89234" y="86465"/>
                </a:lnTo>
                <a:lnTo>
                  <a:pt x="89571" y="87985"/>
                </a:lnTo>
                <a:lnTo>
                  <a:pt x="86157" y="88127"/>
                </a:lnTo>
                <a:lnTo>
                  <a:pt x="82392" y="88401"/>
                </a:lnTo>
                <a:lnTo>
                  <a:pt x="80678" y="88680"/>
                </a:lnTo>
                <a:lnTo>
                  <a:pt x="79316" y="89095"/>
                </a:lnTo>
                <a:lnTo>
                  <a:pt x="78979" y="89095"/>
                </a:lnTo>
                <a:lnTo>
                  <a:pt x="78979" y="89232"/>
                </a:lnTo>
                <a:lnTo>
                  <a:pt x="80004" y="89790"/>
                </a:lnTo>
                <a:lnTo>
                  <a:pt x="81367" y="90064"/>
                </a:lnTo>
                <a:lnTo>
                  <a:pt x="82730" y="90206"/>
                </a:lnTo>
                <a:lnTo>
                  <a:pt x="84106" y="90206"/>
                </a:lnTo>
                <a:lnTo>
                  <a:pt x="87183" y="90343"/>
                </a:lnTo>
                <a:lnTo>
                  <a:pt x="89908" y="90343"/>
                </a:lnTo>
                <a:lnTo>
                  <a:pt x="89908" y="90895"/>
                </a:lnTo>
                <a:lnTo>
                  <a:pt x="86157" y="91311"/>
                </a:lnTo>
                <a:lnTo>
                  <a:pt x="83418" y="91590"/>
                </a:lnTo>
                <a:lnTo>
                  <a:pt x="81367" y="92142"/>
                </a:lnTo>
                <a:lnTo>
                  <a:pt x="81030" y="92421"/>
                </a:lnTo>
                <a:lnTo>
                  <a:pt x="81030" y="92558"/>
                </a:lnTo>
                <a:lnTo>
                  <a:pt x="81704" y="92973"/>
                </a:lnTo>
                <a:lnTo>
                  <a:pt x="82730" y="93252"/>
                </a:lnTo>
                <a:lnTo>
                  <a:pt x="84106" y="93389"/>
                </a:lnTo>
                <a:lnTo>
                  <a:pt x="86832" y="93389"/>
                </a:lnTo>
                <a:lnTo>
                  <a:pt x="90259" y="93116"/>
                </a:lnTo>
                <a:lnTo>
                  <a:pt x="90597" y="94779"/>
                </a:lnTo>
                <a:lnTo>
                  <a:pt x="87520" y="94915"/>
                </a:lnTo>
                <a:lnTo>
                  <a:pt x="84781" y="95194"/>
                </a:lnTo>
                <a:lnTo>
                  <a:pt x="83755" y="95468"/>
                </a:lnTo>
                <a:lnTo>
                  <a:pt x="82392" y="95610"/>
                </a:lnTo>
                <a:lnTo>
                  <a:pt x="82055" y="95883"/>
                </a:lnTo>
                <a:lnTo>
                  <a:pt x="82055" y="96162"/>
                </a:lnTo>
                <a:lnTo>
                  <a:pt x="82055" y="96299"/>
                </a:lnTo>
                <a:lnTo>
                  <a:pt x="82730" y="96441"/>
                </a:lnTo>
                <a:lnTo>
                  <a:pt x="85469" y="96578"/>
                </a:lnTo>
                <a:lnTo>
                  <a:pt x="88208" y="96715"/>
                </a:lnTo>
                <a:lnTo>
                  <a:pt x="90597" y="96715"/>
                </a:lnTo>
                <a:lnTo>
                  <a:pt x="90597" y="98378"/>
                </a:lnTo>
                <a:lnTo>
                  <a:pt x="87183" y="98657"/>
                </a:lnTo>
                <a:lnTo>
                  <a:pt x="84443" y="98793"/>
                </a:lnTo>
                <a:lnTo>
                  <a:pt x="83418" y="99072"/>
                </a:lnTo>
                <a:lnTo>
                  <a:pt x="82392" y="99351"/>
                </a:lnTo>
                <a:lnTo>
                  <a:pt x="82055" y="99488"/>
                </a:lnTo>
                <a:lnTo>
                  <a:pt x="82055" y="99767"/>
                </a:lnTo>
                <a:lnTo>
                  <a:pt x="82055" y="99904"/>
                </a:lnTo>
                <a:lnTo>
                  <a:pt x="82392" y="100040"/>
                </a:lnTo>
                <a:lnTo>
                  <a:pt x="84106" y="100456"/>
                </a:lnTo>
                <a:lnTo>
                  <a:pt x="86157" y="100735"/>
                </a:lnTo>
                <a:lnTo>
                  <a:pt x="88546" y="100735"/>
                </a:lnTo>
                <a:lnTo>
                  <a:pt x="90597" y="100598"/>
                </a:lnTo>
                <a:lnTo>
                  <a:pt x="90597" y="102261"/>
                </a:lnTo>
                <a:lnTo>
                  <a:pt x="88546" y="102398"/>
                </a:lnTo>
                <a:lnTo>
                  <a:pt x="86832" y="102677"/>
                </a:lnTo>
                <a:lnTo>
                  <a:pt x="84443" y="102814"/>
                </a:lnTo>
                <a:lnTo>
                  <a:pt x="83081" y="103093"/>
                </a:lnTo>
                <a:lnTo>
                  <a:pt x="82055" y="103366"/>
                </a:lnTo>
                <a:lnTo>
                  <a:pt x="81704" y="103508"/>
                </a:lnTo>
                <a:lnTo>
                  <a:pt x="81704" y="103782"/>
                </a:lnTo>
                <a:lnTo>
                  <a:pt x="82055" y="103924"/>
                </a:lnTo>
                <a:lnTo>
                  <a:pt x="82392" y="104061"/>
                </a:lnTo>
                <a:lnTo>
                  <a:pt x="84106" y="104340"/>
                </a:lnTo>
                <a:lnTo>
                  <a:pt x="86494" y="104613"/>
                </a:lnTo>
                <a:lnTo>
                  <a:pt x="88546" y="104613"/>
                </a:lnTo>
                <a:lnTo>
                  <a:pt x="90597" y="104476"/>
                </a:lnTo>
                <a:lnTo>
                  <a:pt x="90934" y="105029"/>
                </a:lnTo>
                <a:lnTo>
                  <a:pt x="88546" y="105171"/>
                </a:lnTo>
                <a:lnTo>
                  <a:pt x="86494" y="105587"/>
                </a:lnTo>
                <a:lnTo>
                  <a:pt x="84781" y="106002"/>
                </a:lnTo>
                <a:lnTo>
                  <a:pt x="83081" y="106418"/>
                </a:lnTo>
                <a:lnTo>
                  <a:pt x="82730" y="106691"/>
                </a:lnTo>
                <a:lnTo>
                  <a:pt x="82730" y="106834"/>
                </a:lnTo>
                <a:lnTo>
                  <a:pt x="83081" y="106971"/>
                </a:lnTo>
                <a:lnTo>
                  <a:pt x="83755" y="107107"/>
                </a:lnTo>
                <a:lnTo>
                  <a:pt x="85806" y="107107"/>
                </a:lnTo>
                <a:lnTo>
                  <a:pt x="88208" y="106971"/>
                </a:lnTo>
                <a:lnTo>
                  <a:pt x="91285" y="106834"/>
                </a:lnTo>
                <a:lnTo>
                  <a:pt x="91622" y="108081"/>
                </a:lnTo>
                <a:lnTo>
                  <a:pt x="89571" y="108354"/>
                </a:lnTo>
                <a:lnTo>
                  <a:pt x="87857" y="108770"/>
                </a:lnTo>
                <a:lnTo>
                  <a:pt x="84106" y="109465"/>
                </a:lnTo>
                <a:lnTo>
                  <a:pt x="83755" y="109744"/>
                </a:lnTo>
                <a:lnTo>
                  <a:pt x="83755" y="110017"/>
                </a:lnTo>
                <a:lnTo>
                  <a:pt x="84106" y="110296"/>
                </a:lnTo>
                <a:lnTo>
                  <a:pt x="84443" y="110433"/>
                </a:lnTo>
                <a:lnTo>
                  <a:pt x="90259" y="110433"/>
                </a:lnTo>
                <a:lnTo>
                  <a:pt x="92648" y="110159"/>
                </a:lnTo>
                <a:lnTo>
                  <a:pt x="92985" y="110433"/>
                </a:lnTo>
                <a:lnTo>
                  <a:pt x="92310" y="110712"/>
                </a:lnTo>
                <a:lnTo>
                  <a:pt x="91622" y="111127"/>
                </a:lnTo>
                <a:lnTo>
                  <a:pt x="87857" y="111822"/>
                </a:lnTo>
                <a:lnTo>
                  <a:pt x="87520" y="111959"/>
                </a:lnTo>
                <a:lnTo>
                  <a:pt x="87183" y="112375"/>
                </a:lnTo>
                <a:lnTo>
                  <a:pt x="87520" y="112511"/>
                </a:lnTo>
                <a:lnTo>
                  <a:pt x="88208" y="112654"/>
                </a:lnTo>
                <a:lnTo>
                  <a:pt x="92648" y="112511"/>
                </a:lnTo>
                <a:lnTo>
                  <a:pt x="93673" y="112654"/>
                </a:lnTo>
                <a:lnTo>
                  <a:pt x="96750" y="113069"/>
                </a:lnTo>
                <a:lnTo>
                  <a:pt x="99826" y="113343"/>
                </a:lnTo>
                <a:lnTo>
                  <a:pt x="101189" y="113622"/>
                </a:lnTo>
                <a:lnTo>
                  <a:pt x="101877" y="113895"/>
                </a:lnTo>
                <a:lnTo>
                  <a:pt x="102214" y="114174"/>
                </a:lnTo>
                <a:lnTo>
                  <a:pt x="102214" y="114590"/>
                </a:lnTo>
                <a:lnTo>
                  <a:pt x="101877" y="114869"/>
                </a:lnTo>
                <a:lnTo>
                  <a:pt x="101189" y="115284"/>
                </a:lnTo>
                <a:lnTo>
                  <a:pt x="99138" y="115837"/>
                </a:lnTo>
                <a:lnTo>
                  <a:pt x="97438" y="116116"/>
                </a:lnTo>
                <a:lnTo>
                  <a:pt x="95724" y="116389"/>
                </a:lnTo>
                <a:lnTo>
                  <a:pt x="94010" y="116532"/>
                </a:lnTo>
                <a:lnTo>
                  <a:pt x="92310" y="116532"/>
                </a:lnTo>
                <a:lnTo>
                  <a:pt x="88546" y="116389"/>
                </a:lnTo>
                <a:lnTo>
                  <a:pt x="82730" y="116389"/>
                </a:lnTo>
                <a:lnTo>
                  <a:pt x="81030" y="116116"/>
                </a:lnTo>
                <a:lnTo>
                  <a:pt x="79653" y="115700"/>
                </a:lnTo>
                <a:lnTo>
                  <a:pt x="78627" y="115142"/>
                </a:lnTo>
                <a:lnTo>
                  <a:pt x="77602" y="114453"/>
                </a:lnTo>
                <a:lnTo>
                  <a:pt x="76928" y="113485"/>
                </a:lnTo>
                <a:lnTo>
                  <a:pt x="75902" y="111680"/>
                </a:lnTo>
                <a:lnTo>
                  <a:pt x="75214" y="109601"/>
                </a:lnTo>
                <a:lnTo>
                  <a:pt x="74877" y="107523"/>
                </a:lnTo>
                <a:lnTo>
                  <a:pt x="74525" y="104613"/>
                </a:lnTo>
                <a:lnTo>
                  <a:pt x="72826" y="96578"/>
                </a:lnTo>
                <a:lnTo>
                  <a:pt x="71800" y="92558"/>
                </a:lnTo>
                <a:lnTo>
                  <a:pt x="70774" y="88543"/>
                </a:lnTo>
                <a:lnTo>
                  <a:pt x="69749" y="85907"/>
                </a:lnTo>
                <a:lnTo>
                  <a:pt x="68372" y="83139"/>
                </a:lnTo>
                <a:lnTo>
                  <a:pt x="64959" y="77872"/>
                </a:lnTo>
                <a:lnTo>
                  <a:pt x="63596" y="75793"/>
                </a:lnTo>
                <a:lnTo>
                  <a:pt x="62570" y="74130"/>
                </a:lnTo>
                <a:lnTo>
                  <a:pt x="61882" y="73436"/>
                </a:lnTo>
                <a:lnTo>
                  <a:pt x="61194" y="73020"/>
                </a:lnTo>
                <a:lnTo>
                  <a:pt x="61194" y="72883"/>
                </a:lnTo>
                <a:lnTo>
                  <a:pt x="60856" y="72604"/>
                </a:lnTo>
                <a:lnTo>
                  <a:pt x="60168" y="72331"/>
                </a:lnTo>
                <a:lnTo>
                  <a:pt x="59494" y="72189"/>
                </a:lnTo>
                <a:lnTo>
                  <a:pt x="58805" y="72052"/>
                </a:lnTo>
                <a:lnTo>
                  <a:pt x="57780" y="72189"/>
                </a:lnTo>
                <a:lnTo>
                  <a:pt x="56754" y="72604"/>
                </a:lnTo>
                <a:lnTo>
                  <a:pt x="56066" y="73162"/>
                </a:lnTo>
                <a:lnTo>
                  <a:pt x="55040" y="74546"/>
                </a:lnTo>
                <a:lnTo>
                  <a:pt x="54366" y="75657"/>
                </a:lnTo>
                <a:lnTo>
                  <a:pt x="52989" y="75377"/>
                </a:lnTo>
                <a:lnTo>
                  <a:pt x="51627" y="75241"/>
                </a:lnTo>
                <a:lnTo>
                  <a:pt x="50938" y="75377"/>
                </a:lnTo>
                <a:lnTo>
                  <a:pt x="50601" y="75793"/>
                </a:lnTo>
                <a:lnTo>
                  <a:pt x="50938" y="76209"/>
                </a:lnTo>
                <a:lnTo>
                  <a:pt x="51627" y="76625"/>
                </a:lnTo>
                <a:lnTo>
                  <a:pt x="52652" y="77040"/>
                </a:lnTo>
                <a:lnTo>
                  <a:pt x="53678" y="77319"/>
                </a:lnTo>
                <a:lnTo>
                  <a:pt x="53341" y="78424"/>
                </a:lnTo>
                <a:lnTo>
                  <a:pt x="51290" y="78424"/>
                </a:lnTo>
                <a:lnTo>
                  <a:pt x="49239" y="78703"/>
                </a:lnTo>
                <a:lnTo>
                  <a:pt x="48887" y="78840"/>
                </a:lnTo>
                <a:lnTo>
                  <a:pt x="49239" y="78982"/>
                </a:lnTo>
                <a:lnTo>
                  <a:pt x="51290" y="79398"/>
                </a:lnTo>
                <a:lnTo>
                  <a:pt x="52989" y="79813"/>
                </a:lnTo>
                <a:lnTo>
                  <a:pt x="52315" y="82029"/>
                </a:lnTo>
                <a:lnTo>
                  <a:pt x="49239" y="81892"/>
                </a:lnTo>
                <a:lnTo>
                  <a:pt x="47862" y="81892"/>
                </a:lnTo>
                <a:lnTo>
                  <a:pt x="46499" y="82029"/>
                </a:lnTo>
                <a:lnTo>
                  <a:pt x="46162" y="82308"/>
                </a:lnTo>
                <a:lnTo>
                  <a:pt x="46162" y="82444"/>
                </a:lnTo>
                <a:lnTo>
                  <a:pt x="46162" y="82581"/>
                </a:lnTo>
                <a:lnTo>
                  <a:pt x="47525" y="82860"/>
                </a:lnTo>
                <a:lnTo>
                  <a:pt x="48887" y="83276"/>
                </a:lnTo>
                <a:lnTo>
                  <a:pt x="51627" y="83828"/>
                </a:lnTo>
                <a:lnTo>
                  <a:pt x="51627" y="84802"/>
                </a:lnTo>
                <a:lnTo>
                  <a:pt x="48887" y="84802"/>
                </a:lnTo>
                <a:lnTo>
                  <a:pt x="46162" y="84939"/>
                </a:lnTo>
                <a:lnTo>
                  <a:pt x="45136" y="85075"/>
                </a:lnTo>
                <a:lnTo>
                  <a:pt x="44111" y="85218"/>
                </a:lnTo>
                <a:lnTo>
                  <a:pt x="43760" y="85491"/>
                </a:lnTo>
                <a:lnTo>
                  <a:pt x="43760" y="85633"/>
                </a:lnTo>
                <a:lnTo>
                  <a:pt x="44111" y="85907"/>
                </a:lnTo>
                <a:lnTo>
                  <a:pt x="44785" y="86186"/>
                </a:lnTo>
                <a:lnTo>
                  <a:pt x="46499" y="86601"/>
                </a:lnTo>
                <a:lnTo>
                  <a:pt x="48550" y="86738"/>
                </a:lnTo>
                <a:lnTo>
                  <a:pt x="50938" y="86880"/>
                </a:lnTo>
                <a:lnTo>
                  <a:pt x="50264" y="88680"/>
                </a:lnTo>
                <a:lnTo>
                  <a:pt x="46836" y="88543"/>
                </a:lnTo>
                <a:lnTo>
                  <a:pt x="42397" y="88543"/>
                </a:lnTo>
                <a:lnTo>
                  <a:pt x="41034" y="88680"/>
                </a:lnTo>
                <a:lnTo>
                  <a:pt x="40683" y="88816"/>
                </a:lnTo>
                <a:lnTo>
                  <a:pt x="40683" y="88959"/>
                </a:lnTo>
                <a:lnTo>
                  <a:pt x="41372" y="89375"/>
                </a:lnTo>
                <a:lnTo>
                  <a:pt x="42397" y="89648"/>
                </a:lnTo>
                <a:lnTo>
                  <a:pt x="44448" y="90064"/>
                </a:lnTo>
                <a:lnTo>
                  <a:pt x="47188" y="90479"/>
                </a:lnTo>
                <a:lnTo>
                  <a:pt x="49913" y="90622"/>
                </a:lnTo>
                <a:lnTo>
                  <a:pt x="49576" y="91174"/>
                </a:lnTo>
                <a:lnTo>
                  <a:pt x="45811" y="91311"/>
                </a:lnTo>
                <a:lnTo>
                  <a:pt x="43760" y="91453"/>
                </a:lnTo>
                <a:lnTo>
                  <a:pt x="42060" y="91726"/>
                </a:lnTo>
                <a:lnTo>
                  <a:pt x="41709" y="91869"/>
                </a:lnTo>
                <a:lnTo>
                  <a:pt x="41709" y="92142"/>
                </a:lnTo>
                <a:lnTo>
                  <a:pt x="41709" y="92284"/>
                </a:lnTo>
                <a:lnTo>
                  <a:pt x="42060" y="92421"/>
                </a:lnTo>
                <a:lnTo>
                  <a:pt x="43760" y="92700"/>
                </a:lnTo>
                <a:lnTo>
                  <a:pt x="45474" y="92837"/>
                </a:lnTo>
                <a:lnTo>
                  <a:pt x="48887" y="92973"/>
                </a:lnTo>
                <a:lnTo>
                  <a:pt x="48213" y="95610"/>
                </a:lnTo>
                <a:lnTo>
                  <a:pt x="45811" y="95610"/>
                </a:lnTo>
                <a:lnTo>
                  <a:pt x="43760" y="95747"/>
                </a:lnTo>
                <a:lnTo>
                  <a:pt x="40346" y="95883"/>
                </a:lnTo>
                <a:lnTo>
                  <a:pt x="38983" y="96162"/>
                </a:lnTo>
                <a:lnTo>
                  <a:pt x="37607" y="96578"/>
                </a:lnTo>
                <a:lnTo>
                  <a:pt x="37269" y="96994"/>
                </a:lnTo>
                <a:lnTo>
                  <a:pt x="37607" y="97273"/>
                </a:lnTo>
                <a:lnTo>
                  <a:pt x="37958" y="97409"/>
                </a:lnTo>
                <a:lnTo>
                  <a:pt x="39321" y="97688"/>
                </a:lnTo>
                <a:lnTo>
                  <a:pt x="40683" y="97688"/>
                </a:lnTo>
                <a:lnTo>
                  <a:pt x="43423" y="97825"/>
                </a:lnTo>
                <a:lnTo>
                  <a:pt x="47525" y="97962"/>
                </a:lnTo>
                <a:lnTo>
                  <a:pt x="47188" y="99072"/>
                </a:lnTo>
                <a:lnTo>
                  <a:pt x="44785" y="99072"/>
                </a:lnTo>
                <a:lnTo>
                  <a:pt x="42734" y="99209"/>
                </a:lnTo>
                <a:lnTo>
                  <a:pt x="38632" y="99767"/>
                </a:lnTo>
                <a:lnTo>
                  <a:pt x="37958" y="99904"/>
                </a:lnTo>
                <a:lnTo>
                  <a:pt x="37607" y="100183"/>
                </a:lnTo>
                <a:lnTo>
                  <a:pt x="37958" y="100456"/>
                </a:lnTo>
                <a:lnTo>
                  <a:pt x="38632" y="100598"/>
                </a:lnTo>
                <a:lnTo>
                  <a:pt x="40683" y="100872"/>
                </a:lnTo>
                <a:lnTo>
                  <a:pt x="42397" y="101014"/>
                </a:lnTo>
                <a:lnTo>
                  <a:pt x="46499" y="101014"/>
                </a:lnTo>
                <a:lnTo>
                  <a:pt x="46499" y="101151"/>
                </a:lnTo>
                <a:lnTo>
                  <a:pt x="46162" y="102119"/>
                </a:lnTo>
                <a:lnTo>
                  <a:pt x="42397" y="102261"/>
                </a:lnTo>
                <a:lnTo>
                  <a:pt x="39321" y="102398"/>
                </a:lnTo>
                <a:lnTo>
                  <a:pt x="37958" y="102677"/>
                </a:lnTo>
                <a:lnTo>
                  <a:pt x="36932" y="102950"/>
                </a:lnTo>
                <a:lnTo>
                  <a:pt x="36581" y="103229"/>
                </a:lnTo>
                <a:lnTo>
                  <a:pt x="36581" y="103508"/>
                </a:lnTo>
                <a:lnTo>
                  <a:pt x="37269" y="103924"/>
                </a:lnTo>
                <a:lnTo>
                  <a:pt x="37958" y="104061"/>
                </a:lnTo>
                <a:lnTo>
                  <a:pt x="38983" y="104197"/>
                </a:lnTo>
                <a:lnTo>
                  <a:pt x="40009" y="104340"/>
                </a:lnTo>
                <a:lnTo>
                  <a:pt x="42397" y="104340"/>
                </a:lnTo>
                <a:lnTo>
                  <a:pt x="44448" y="104197"/>
                </a:lnTo>
                <a:lnTo>
                  <a:pt x="45474" y="104340"/>
                </a:lnTo>
                <a:lnTo>
                  <a:pt x="45136" y="105444"/>
                </a:lnTo>
                <a:lnTo>
                  <a:pt x="40009" y="105723"/>
                </a:lnTo>
                <a:lnTo>
                  <a:pt x="37607" y="106002"/>
                </a:lnTo>
                <a:lnTo>
                  <a:pt x="36581" y="106276"/>
                </a:lnTo>
                <a:lnTo>
                  <a:pt x="35556" y="106555"/>
                </a:lnTo>
                <a:lnTo>
                  <a:pt x="35218" y="106834"/>
                </a:lnTo>
                <a:lnTo>
                  <a:pt x="35218" y="106971"/>
                </a:lnTo>
                <a:lnTo>
                  <a:pt x="35556" y="107107"/>
                </a:lnTo>
                <a:lnTo>
                  <a:pt x="35907" y="107250"/>
                </a:lnTo>
                <a:lnTo>
                  <a:pt x="37958" y="107523"/>
                </a:lnTo>
                <a:lnTo>
                  <a:pt x="44448" y="107523"/>
                </a:lnTo>
                <a:lnTo>
                  <a:pt x="43760" y="109465"/>
                </a:lnTo>
                <a:lnTo>
                  <a:pt x="39321" y="109328"/>
                </a:lnTo>
                <a:lnTo>
                  <a:pt x="37607" y="109328"/>
                </a:lnTo>
                <a:lnTo>
                  <a:pt x="36244" y="109465"/>
                </a:lnTo>
                <a:lnTo>
                  <a:pt x="34881" y="109601"/>
                </a:lnTo>
                <a:lnTo>
                  <a:pt x="33856" y="110017"/>
                </a:lnTo>
                <a:lnTo>
                  <a:pt x="33856" y="110296"/>
                </a:lnTo>
                <a:lnTo>
                  <a:pt x="33856" y="110433"/>
                </a:lnTo>
                <a:lnTo>
                  <a:pt x="34881" y="110848"/>
                </a:lnTo>
                <a:lnTo>
                  <a:pt x="36244" y="111127"/>
                </a:lnTo>
                <a:lnTo>
                  <a:pt x="37958" y="111407"/>
                </a:lnTo>
                <a:lnTo>
                  <a:pt x="39321" y="111407"/>
                </a:lnTo>
                <a:lnTo>
                  <a:pt x="42734" y="111680"/>
                </a:lnTo>
                <a:lnTo>
                  <a:pt x="42397" y="112790"/>
                </a:lnTo>
                <a:lnTo>
                  <a:pt x="40683" y="112790"/>
                </a:lnTo>
                <a:lnTo>
                  <a:pt x="35907" y="113069"/>
                </a:lnTo>
                <a:lnTo>
                  <a:pt x="34881" y="113206"/>
                </a:lnTo>
                <a:lnTo>
                  <a:pt x="34193" y="113343"/>
                </a:lnTo>
                <a:lnTo>
                  <a:pt x="32830" y="113895"/>
                </a:lnTo>
                <a:lnTo>
                  <a:pt x="32479" y="114037"/>
                </a:lnTo>
                <a:lnTo>
                  <a:pt x="32830" y="114311"/>
                </a:lnTo>
                <a:lnTo>
                  <a:pt x="34193" y="114590"/>
                </a:lnTo>
                <a:lnTo>
                  <a:pt x="35556" y="114726"/>
                </a:lnTo>
                <a:lnTo>
                  <a:pt x="38295" y="114869"/>
                </a:lnTo>
                <a:lnTo>
                  <a:pt x="35218" y="115421"/>
                </a:lnTo>
                <a:lnTo>
                  <a:pt x="32142" y="115973"/>
                </a:lnTo>
                <a:lnTo>
                  <a:pt x="25300" y="116805"/>
                </a:lnTo>
                <a:lnTo>
                  <a:pt x="23249" y="116947"/>
                </a:lnTo>
                <a:lnTo>
                  <a:pt x="20861" y="117084"/>
                </a:lnTo>
                <a:lnTo>
                  <a:pt x="18473" y="116947"/>
                </a:lnTo>
                <a:lnTo>
                  <a:pt x="16085" y="116668"/>
                </a:lnTo>
                <a:lnTo>
                  <a:pt x="15734" y="116532"/>
                </a:lnTo>
                <a:lnTo>
                  <a:pt x="15396" y="116253"/>
                </a:lnTo>
                <a:lnTo>
                  <a:pt x="15396" y="116116"/>
                </a:lnTo>
                <a:lnTo>
                  <a:pt x="15396" y="115837"/>
                </a:lnTo>
                <a:lnTo>
                  <a:pt x="16085" y="115284"/>
                </a:lnTo>
                <a:lnTo>
                  <a:pt x="17447" y="114590"/>
                </a:lnTo>
                <a:lnTo>
                  <a:pt x="20861" y="113485"/>
                </a:lnTo>
                <a:lnTo>
                  <a:pt x="22912" y="112927"/>
                </a:lnTo>
                <a:lnTo>
                  <a:pt x="23601" y="112790"/>
                </a:lnTo>
                <a:lnTo>
                  <a:pt x="23938" y="112511"/>
                </a:lnTo>
                <a:lnTo>
                  <a:pt x="23938" y="112238"/>
                </a:lnTo>
                <a:lnTo>
                  <a:pt x="23938" y="111959"/>
                </a:lnTo>
                <a:lnTo>
                  <a:pt x="24275" y="111543"/>
                </a:lnTo>
                <a:lnTo>
                  <a:pt x="25652" y="106971"/>
                </a:lnTo>
                <a:lnTo>
                  <a:pt x="27014" y="102534"/>
                </a:lnTo>
                <a:lnTo>
                  <a:pt x="28728" y="93532"/>
                </a:lnTo>
                <a:lnTo>
                  <a:pt x="30091" y="84523"/>
                </a:lnTo>
                <a:lnTo>
                  <a:pt x="31805" y="75377"/>
                </a:lnTo>
                <a:lnTo>
                  <a:pt x="33856" y="66232"/>
                </a:lnTo>
                <a:lnTo>
                  <a:pt x="35556" y="57087"/>
                </a:lnTo>
                <a:lnTo>
                  <a:pt x="35907" y="53345"/>
                </a:lnTo>
                <a:lnTo>
                  <a:pt x="36244" y="49331"/>
                </a:lnTo>
                <a:lnTo>
                  <a:pt x="36244" y="47389"/>
                </a:lnTo>
                <a:lnTo>
                  <a:pt x="36244" y="45447"/>
                </a:lnTo>
                <a:lnTo>
                  <a:pt x="35556" y="43511"/>
                </a:lnTo>
                <a:lnTo>
                  <a:pt x="34881" y="41706"/>
                </a:lnTo>
                <a:lnTo>
                  <a:pt x="34881" y="41290"/>
                </a:lnTo>
                <a:lnTo>
                  <a:pt x="34530" y="40875"/>
                </a:lnTo>
                <a:lnTo>
                  <a:pt x="34193" y="40601"/>
                </a:lnTo>
                <a:lnTo>
                  <a:pt x="33856" y="40459"/>
                </a:lnTo>
                <a:lnTo>
                  <a:pt x="32830" y="40186"/>
                </a:lnTo>
                <a:lnTo>
                  <a:pt x="31453" y="40186"/>
                </a:lnTo>
                <a:lnTo>
                  <a:pt x="30428" y="40459"/>
                </a:lnTo>
                <a:lnTo>
                  <a:pt x="28377" y="40601"/>
                </a:lnTo>
                <a:lnTo>
                  <a:pt x="26677" y="40738"/>
                </a:lnTo>
                <a:lnTo>
                  <a:pt x="25652" y="41154"/>
                </a:lnTo>
                <a:lnTo>
                  <a:pt x="25300" y="41569"/>
                </a:lnTo>
                <a:lnTo>
                  <a:pt x="25300" y="41848"/>
                </a:lnTo>
                <a:lnTo>
                  <a:pt x="25300" y="42122"/>
                </a:lnTo>
                <a:lnTo>
                  <a:pt x="26326" y="42401"/>
                </a:lnTo>
                <a:lnTo>
                  <a:pt x="27014" y="42537"/>
                </a:lnTo>
                <a:lnTo>
                  <a:pt x="26677" y="42816"/>
                </a:lnTo>
                <a:lnTo>
                  <a:pt x="23938" y="42816"/>
                </a:lnTo>
                <a:lnTo>
                  <a:pt x="22912" y="42953"/>
                </a:lnTo>
                <a:lnTo>
                  <a:pt x="21887" y="43232"/>
                </a:lnTo>
                <a:lnTo>
                  <a:pt x="21549" y="43648"/>
                </a:lnTo>
                <a:lnTo>
                  <a:pt x="21549" y="43927"/>
                </a:lnTo>
                <a:lnTo>
                  <a:pt x="21887" y="44063"/>
                </a:lnTo>
                <a:lnTo>
                  <a:pt x="22912" y="44479"/>
                </a:lnTo>
                <a:lnTo>
                  <a:pt x="24626" y="44758"/>
                </a:lnTo>
                <a:lnTo>
                  <a:pt x="24275" y="45311"/>
                </a:lnTo>
                <a:lnTo>
                  <a:pt x="22224" y="45311"/>
                </a:lnTo>
                <a:lnTo>
                  <a:pt x="20524" y="45590"/>
                </a:lnTo>
                <a:lnTo>
                  <a:pt x="19836" y="45863"/>
                </a:lnTo>
                <a:lnTo>
                  <a:pt x="19498" y="46279"/>
                </a:lnTo>
                <a:lnTo>
                  <a:pt x="19836" y="46694"/>
                </a:lnTo>
                <a:lnTo>
                  <a:pt x="20524" y="46973"/>
                </a:lnTo>
                <a:lnTo>
                  <a:pt x="21549" y="47110"/>
                </a:lnTo>
                <a:lnTo>
                  <a:pt x="22912" y="47252"/>
                </a:lnTo>
                <a:lnTo>
                  <a:pt x="22224" y="48220"/>
                </a:lnTo>
                <a:lnTo>
                  <a:pt x="20187" y="48220"/>
                </a:lnTo>
                <a:lnTo>
                  <a:pt x="19161" y="48499"/>
                </a:lnTo>
                <a:lnTo>
                  <a:pt x="18136" y="48636"/>
                </a:lnTo>
                <a:lnTo>
                  <a:pt x="18136" y="48915"/>
                </a:lnTo>
                <a:lnTo>
                  <a:pt x="18136" y="49189"/>
                </a:lnTo>
                <a:lnTo>
                  <a:pt x="18810" y="49468"/>
                </a:lnTo>
                <a:lnTo>
                  <a:pt x="19498" y="49747"/>
                </a:lnTo>
                <a:lnTo>
                  <a:pt x="21198" y="49883"/>
                </a:lnTo>
                <a:lnTo>
                  <a:pt x="20861" y="50299"/>
                </a:lnTo>
                <a:lnTo>
                  <a:pt x="20524" y="50851"/>
                </a:lnTo>
                <a:lnTo>
                  <a:pt x="18473" y="50994"/>
                </a:lnTo>
                <a:lnTo>
                  <a:pt x="17447" y="51130"/>
                </a:lnTo>
                <a:lnTo>
                  <a:pt x="16759" y="51409"/>
                </a:lnTo>
                <a:lnTo>
                  <a:pt x="16422" y="51683"/>
                </a:lnTo>
                <a:lnTo>
                  <a:pt x="16422" y="52098"/>
                </a:lnTo>
                <a:lnTo>
                  <a:pt x="17110" y="52377"/>
                </a:lnTo>
                <a:lnTo>
                  <a:pt x="17447" y="52514"/>
                </a:lnTo>
                <a:lnTo>
                  <a:pt x="19161" y="52793"/>
                </a:lnTo>
                <a:lnTo>
                  <a:pt x="19161" y="52930"/>
                </a:lnTo>
                <a:lnTo>
                  <a:pt x="18473" y="53072"/>
                </a:lnTo>
                <a:lnTo>
                  <a:pt x="16422" y="53209"/>
                </a:lnTo>
                <a:lnTo>
                  <a:pt x="15396" y="53488"/>
                </a:lnTo>
                <a:lnTo>
                  <a:pt x="14708" y="53761"/>
                </a:lnTo>
                <a:lnTo>
                  <a:pt x="14371" y="54319"/>
                </a:lnTo>
                <a:lnTo>
                  <a:pt x="14708" y="54456"/>
                </a:lnTo>
                <a:lnTo>
                  <a:pt x="15059" y="54735"/>
                </a:lnTo>
                <a:lnTo>
                  <a:pt x="15734" y="54872"/>
                </a:lnTo>
                <a:lnTo>
                  <a:pt x="16422" y="55008"/>
                </a:lnTo>
                <a:lnTo>
                  <a:pt x="18136" y="55008"/>
                </a:lnTo>
                <a:lnTo>
                  <a:pt x="17785" y="55424"/>
                </a:lnTo>
                <a:lnTo>
                  <a:pt x="16085" y="55424"/>
                </a:lnTo>
                <a:lnTo>
                  <a:pt x="15059" y="55566"/>
                </a:lnTo>
                <a:lnTo>
                  <a:pt x="14371" y="55840"/>
                </a:lnTo>
                <a:lnTo>
                  <a:pt x="14034" y="56255"/>
                </a:lnTo>
                <a:lnTo>
                  <a:pt x="14371" y="56671"/>
                </a:lnTo>
                <a:lnTo>
                  <a:pt x="15734" y="56950"/>
                </a:lnTo>
                <a:lnTo>
                  <a:pt x="17110" y="57087"/>
                </a:lnTo>
                <a:lnTo>
                  <a:pt x="16422" y="58476"/>
                </a:lnTo>
                <a:lnTo>
                  <a:pt x="15396" y="58334"/>
                </a:lnTo>
                <a:lnTo>
                  <a:pt x="14371" y="58476"/>
                </a:lnTo>
                <a:lnTo>
                  <a:pt x="13682" y="58613"/>
                </a:lnTo>
                <a:lnTo>
                  <a:pt x="13008" y="58892"/>
                </a:lnTo>
                <a:lnTo>
                  <a:pt x="13008" y="59165"/>
                </a:lnTo>
                <a:lnTo>
                  <a:pt x="13008" y="59444"/>
                </a:lnTo>
                <a:lnTo>
                  <a:pt x="13345" y="59723"/>
                </a:lnTo>
                <a:lnTo>
                  <a:pt x="14034" y="59997"/>
                </a:lnTo>
                <a:lnTo>
                  <a:pt x="15396" y="60412"/>
                </a:lnTo>
                <a:lnTo>
                  <a:pt x="15059" y="60555"/>
                </a:lnTo>
                <a:lnTo>
                  <a:pt x="14708" y="60828"/>
                </a:lnTo>
                <a:lnTo>
                  <a:pt x="14708" y="61244"/>
                </a:lnTo>
                <a:lnTo>
                  <a:pt x="14708" y="61523"/>
                </a:lnTo>
                <a:lnTo>
                  <a:pt x="16085" y="63186"/>
                </a:lnTo>
                <a:lnTo>
                  <a:pt x="16422" y="64296"/>
                </a:lnTo>
                <a:lnTo>
                  <a:pt x="16759" y="65264"/>
                </a:lnTo>
                <a:lnTo>
                  <a:pt x="16759" y="66232"/>
                </a:lnTo>
                <a:lnTo>
                  <a:pt x="15734" y="67064"/>
                </a:lnTo>
                <a:lnTo>
                  <a:pt x="15396" y="67343"/>
                </a:lnTo>
                <a:lnTo>
                  <a:pt x="14371" y="67622"/>
                </a:lnTo>
                <a:lnTo>
                  <a:pt x="13345" y="67895"/>
                </a:lnTo>
                <a:lnTo>
                  <a:pt x="10957" y="67895"/>
                </a:lnTo>
                <a:lnTo>
                  <a:pt x="9932" y="67622"/>
                </a:lnTo>
                <a:lnTo>
                  <a:pt x="9243" y="67343"/>
                </a:lnTo>
                <a:lnTo>
                  <a:pt x="8555" y="66927"/>
                </a:lnTo>
                <a:lnTo>
                  <a:pt x="7192" y="66095"/>
                </a:lnTo>
                <a:lnTo>
                  <a:pt x="6504" y="65127"/>
                </a:lnTo>
                <a:lnTo>
                  <a:pt x="6504" y="64433"/>
                </a:lnTo>
                <a:lnTo>
                  <a:pt x="6504" y="63738"/>
                </a:lnTo>
                <a:lnTo>
                  <a:pt x="7192" y="62491"/>
                </a:lnTo>
                <a:lnTo>
                  <a:pt x="8218" y="62491"/>
                </a:lnTo>
                <a:lnTo>
                  <a:pt x="8906" y="62354"/>
                </a:lnTo>
                <a:lnTo>
                  <a:pt x="9243" y="62075"/>
                </a:lnTo>
                <a:lnTo>
                  <a:pt x="9243" y="61802"/>
                </a:lnTo>
                <a:lnTo>
                  <a:pt x="8555" y="60691"/>
                </a:lnTo>
                <a:lnTo>
                  <a:pt x="8218" y="59581"/>
                </a:lnTo>
                <a:lnTo>
                  <a:pt x="7881" y="57366"/>
                </a:lnTo>
                <a:lnTo>
                  <a:pt x="8218" y="55008"/>
                </a:lnTo>
                <a:lnTo>
                  <a:pt x="8906" y="52793"/>
                </a:lnTo>
                <a:lnTo>
                  <a:pt x="10269" y="50578"/>
                </a:lnTo>
                <a:lnTo>
                  <a:pt x="11631" y="48357"/>
                </a:lnTo>
                <a:lnTo>
                  <a:pt x="15059" y="43927"/>
                </a:lnTo>
                <a:lnTo>
                  <a:pt x="17110" y="41154"/>
                </a:lnTo>
                <a:lnTo>
                  <a:pt x="19836" y="38380"/>
                </a:lnTo>
                <a:lnTo>
                  <a:pt x="22912" y="35886"/>
                </a:lnTo>
                <a:lnTo>
                  <a:pt x="24626" y="34781"/>
                </a:lnTo>
                <a:lnTo>
                  <a:pt x="26677" y="33671"/>
                </a:lnTo>
                <a:lnTo>
                  <a:pt x="28728" y="32703"/>
                </a:lnTo>
                <a:lnTo>
                  <a:pt x="31116" y="31729"/>
                </a:lnTo>
                <a:lnTo>
                  <a:pt x="33505" y="30761"/>
                </a:lnTo>
                <a:lnTo>
                  <a:pt x="36244" y="30066"/>
                </a:lnTo>
                <a:lnTo>
                  <a:pt x="39321" y="29377"/>
                </a:lnTo>
                <a:lnTo>
                  <a:pt x="42734" y="28819"/>
                </a:lnTo>
                <a:lnTo>
                  <a:pt x="46162" y="28267"/>
                </a:lnTo>
                <a:lnTo>
                  <a:pt x="49913" y="27851"/>
                </a:lnTo>
                <a:lnTo>
                  <a:pt x="54015" y="27572"/>
                </a:lnTo>
                <a:lnTo>
                  <a:pt x="57780" y="27436"/>
                </a:lnTo>
                <a:lnTo>
                  <a:pt x="58468" y="27572"/>
                </a:lnTo>
                <a:lnTo>
                  <a:pt x="59831" y="27436"/>
                </a:lnTo>
                <a:close/>
                <a:moveTo>
                  <a:pt x="59831" y="0"/>
                </a:moveTo>
                <a:lnTo>
                  <a:pt x="56417" y="142"/>
                </a:lnTo>
                <a:lnTo>
                  <a:pt x="53341" y="558"/>
                </a:lnTo>
                <a:lnTo>
                  <a:pt x="51627" y="558"/>
                </a:lnTo>
                <a:lnTo>
                  <a:pt x="50264" y="831"/>
                </a:lnTo>
                <a:lnTo>
                  <a:pt x="46836" y="1389"/>
                </a:lnTo>
                <a:lnTo>
                  <a:pt x="44111" y="2220"/>
                </a:lnTo>
                <a:lnTo>
                  <a:pt x="41372" y="3052"/>
                </a:lnTo>
                <a:lnTo>
                  <a:pt x="39321" y="3883"/>
                </a:lnTo>
                <a:lnTo>
                  <a:pt x="37607" y="4851"/>
                </a:lnTo>
                <a:lnTo>
                  <a:pt x="35907" y="5962"/>
                </a:lnTo>
                <a:lnTo>
                  <a:pt x="34530" y="7066"/>
                </a:lnTo>
                <a:lnTo>
                  <a:pt x="33505" y="8177"/>
                </a:lnTo>
                <a:lnTo>
                  <a:pt x="32830" y="9424"/>
                </a:lnTo>
                <a:lnTo>
                  <a:pt x="32142" y="10534"/>
                </a:lnTo>
                <a:lnTo>
                  <a:pt x="31805" y="11781"/>
                </a:lnTo>
                <a:lnTo>
                  <a:pt x="31805" y="12886"/>
                </a:lnTo>
                <a:lnTo>
                  <a:pt x="32142" y="13860"/>
                </a:lnTo>
                <a:lnTo>
                  <a:pt x="32479" y="14965"/>
                </a:lnTo>
                <a:lnTo>
                  <a:pt x="33167" y="16075"/>
                </a:lnTo>
                <a:lnTo>
                  <a:pt x="34193" y="17043"/>
                </a:lnTo>
                <a:lnTo>
                  <a:pt x="35218" y="18017"/>
                </a:lnTo>
                <a:lnTo>
                  <a:pt x="36581" y="18848"/>
                </a:lnTo>
                <a:lnTo>
                  <a:pt x="37958" y="19816"/>
                </a:lnTo>
                <a:lnTo>
                  <a:pt x="39658" y="20648"/>
                </a:lnTo>
                <a:lnTo>
                  <a:pt x="41372" y="21342"/>
                </a:lnTo>
                <a:lnTo>
                  <a:pt x="43085" y="22031"/>
                </a:lnTo>
                <a:lnTo>
                  <a:pt x="45136" y="22726"/>
                </a:lnTo>
                <a:lnTo>
                  <a:pt x="47525" y="23279"/>
                </a:lnTo>
                <a:lnTo>
                  <a:pt x="49913" y="23694"/>
                </a:lnTo>
                <a:lnTo>
                  <a:pt x="52315" y="23973"/>
                </a:lnTo>
                <a:lnTo>
                  <a:pt x="54703" y="24247"/>
                </a:lnTo>
                <a:lnTo>
                  <a:pt x="54703" y="25078"/>
                </a:lnTo>
                <a:lnTo>
                  <a:pt x="49913" y="25220"/>
                </a:lnTo>
                <a:lnTo>
                  <a:pt x="45811" y="25636"/>
                </a:lnTo>
                <a:lnTo>
                  <a:pt x="41709" y="26052"/>
                </a:lnTo>
                <a:lnTo>
                  <a:pt x="37958" y="26741"/>
                </a:lnTo>
                <a:lnTo>
                  <a:pt x="34530" y="27436"/>
                </a:lnTo>
                <a:lnTo>
                  <a:pt x="31453" y="28267"/>
                </a:lnTo>
                <a:lnTo>
                  <a:pt x="28377" y="29098"/>
                </a:lnTo>
                <a:lnTo>
                  <a:pt x="25652" y="30209"/>
                </a:lnTo>
                <a:lnTo>
                  <a:pt x="23249" y="31314"/>
                </a:lnTo>
                <a:lnTo>
                  <a:pt x="20861" y="32424"/>
                </a:lnTo>
                <a:lnTo>
                  <a:pt x="18810" y="33808"/>
                </a:lnTo>
                <a:lnTo>
                  <a:pt x="16759" y="35055"/>
                </a:lnTo>
                <a:lnTo>
                  <a:pt x="15059" y="36444"/>
                </a:lnTo>
                <a:lnTo>
                  <a:pt x="11983" y="39491"/>
                </a:lnTo>
                <a:lnTo>
                  <a:pt x="9243" y="42537"/>
                </a:lnTo>
                <a:lnTo>
                  <a:pt x="5141" y="48357"/>
                </a:lnTo>
                <a:lnTo>
                  <a:pt x="3427" y="51267"/>
                </a:lnTo>
                <a:lnTo>
                  <a:pt x="2065" y="54177"/>
                </a:lnTo>
                <a:lnTo>
                  <a:pt x="1727" y="55703"/>
                </a:lnTo>
                <a:lnTo>
                  <a:pt x="1727" y="57502"/>
                </a:lnTo>
                <a:lnTo>
                  <a:pt x="2065" y="59308"/>
                </a:lnTo>
                <a:lnTo>
                  <a:pt x="2402" y="60139"/>
                </a:lnTo>
                <a:lnTo>
                  <a:pt x="3090" y="60828"/>
                </a:lnTo>
                <a:lnTo>
                  <a:pt x="2065" y="61244"/>
                </a:lnTo>
                <a:lnTo>
                  <a:pt x="1039" y="61802"/>
                </a:lnTo>
                <a:lnTo>
                  <a:pt x="351" y="62491"/>
                </a:lnTo>
                <a:lnTo>
                  <a:pt x="14" y="63186"/>
                </a:lnTo>
                <a:lnTo>
                  <a:pt x="14" y="64569"/>
                </a:lnTo>
                <a:lnTo>
                  <a:pt x="351" y="65816"/>
                </a:lnTo>
                <a:lnTo>
                  <a:pt x="1039" y="66648"/>
                </a:lnTo>
                <a:lnTo>
                  <a:pt x="1727" y="67343"/>
                </a:lnTo>
                <a:lnTo>
                  <a:pt x="2753" y="68174"/>
                </a:lnTo>
                <a:lnTo>
                  <a:pt x="3778" y="68863"/>
                </a:lnTo>
                <a:lnTo>
                  <a:pt x="5141" y="69421"/>
                </a:lnTo>
                <a:lnTo>
                  <a:pt x="6855" y="69837"/>
                </a:lnTo>
                <a:lnTo>
                  <a:pt x="8555" y="70252"/>
                </a:lnTo>
                <a:lnTo>
                  <a:pt x="10606" y="70389"/>
                </a:lnTo>
                <a:lnTo>
                  <a:pt x="13008" y="70526"/>
                </a:lnTo>
                <a:lnTo>
                  <a:pt x="15059" y="70389"/>
                </a:lnTo>
                <a:lnTo>
                  <a:pt x="16759" y="70110"/>
                </a:lnTo>
                <a:lnTo>
                  <a:pt x="18136" y="69837"/>
                </a:lnTo>
                <a:lnTo>
                  <a:pt x="19498" y="69279"/>
                </a:lnTo>
                <a:lnTo>
                  <a:pt x="20524" y="68726"/>
                </a:lnTo>
                <a:lnTo>
                  <a:pt x="21198" y="68032"/>
                </a:lnTo>
                <a:lnTo>
                  <a:pt x="21549" y="67206"/>
                </a:lnTo>
                <a:lnTo>
                  <a:pt x="22224" y="65543"/>
                </a:lnTo>
                <a:lnTo>
                  <a:pt x="22224" y="63880"/>
                </a:lnTo>
                <a:lnTo>
                  <a:pt x="21549" y="62354"/>
                </a:lnTo>
                <a:lnTo>
                  <a:pt x="20524" y="60970"/>
                </a:lnTo>
                <a:lnTo>
                  <a:pt x="20187" y="60691"/>
                </a:lnTo>
                <a:lnTo>
                  <a:pt x="20861" y="59997"/>
                </a:lnTo>
                <a:lnTo>
                  <a:pt x="21198" y="59723"/>
                </a:lnTo>
                <a:lnTo>
                  <a:pt x="21549" y="58476"/>
                </a:lnTo>
                <a:lnTo>
                  <a:pt x="22224" y="57087"/>
                </a:lnTo>
                <a:lnTo>
                  <a:pt x="23938" y="54319"/>
                </a:lnTo>
                <a:lnTo>
                  <a:pt x="25989" y="51409"/>
                </a:lnTo>
                <a:lnTo>
                  <a:pt x="30091" y="46142"/>
                </a:lnTo>
                <a:lnTo>
                  <a:pt x="29754" y="53209"/>
                </a:lnTo>
                <a:lnTo>
                  <a:pt x="28728" y="60276"/>
                </a:lnTo>
                <a:lnTo>
                  <a:pt x="27351" y="67343"/>
                </a:lnTo>
                <a:lnTo>
                  <a:pt x="25652" y="74409"/>
                </a:lnTo>
                <a:lnTo>
                  <a:pt x="23601" y="83412"/>
                </a:lnTo>
                <a:lnTo>
                  <a:pt x="21887" y="92558"/>
                </a:lnTo>
                <a:lnTo>
                  <a:pt x="19836" y="101703"/>
                </a:lnTo>
                <a:lnTo>
                  <a:pt x="18810" y="106276"/>
                </a:lnTo>
                <a:lnTo>
                  <a:pt x="17110" y="110712"/>
                </a:lnTo>
                <a:lnTo>
                  <a:pt x="17447" y="111407"/>
                </a:lnTo>
                <a:lnTo>
                  <a:pt x="15734" y="111680"/>
                </a:lnTo>
                <a:lnTo>
                  <a:pt x="14371" y="111959"/>
                </a:lnTo>
                <a:lnTo>
                  <a:pt x="13345" y="112375"/>
                </a:lnTo>
                <a:lnTo>
                  <a:pt x="11983" y="112927"/>
                </a:lnTo>
                <a:lnTo>
                  <a:pt x="10269" y="114037"/>
                </a:lnTo>
                <a:lnTo>
                  <a:pt x="8906" y="115284"/>
                </a:lnTo>
                <a:lnTo>
                  <a:pt x="8906" y="115837"/>
                </a:lnTo>
                <a:lnTo>
                  <a:pt x="8555" y="116532"/>
                </a:lnTo>
                <a:lnTo>
                  <a:pt x="8906" y="117084"/>
                </a:lnTo>
                <a:lnTo>
                  <a:pt x="9243" y="117779"/>
                </a:lnTo>
                <a:lnTo>
                  <a:pt x="10269" y="118331"/>
                </a:lnTo>
                <a:lnTo>
                  <a:pt x="11294" y="118747"/>
                </a:lnTo>
                <a:lnTo>
                  <a:pt x="12657" y="119162"/>
                </a:lnTo>
                <a:lnTo>
                  <a:pt x="14371" y="119578"/>
                </a:lnTo>
                <a:lnTo>
                  <a:pt x="16085" y="119715"/>
                </a:lnTo>
                <a:lnTo>
                  <a:pt x="17785" y="119857"/>
                </a:lnTo>
                <a:lnTo>
                  <a:pt x="21887" y="119994"/>
                </a:lnTo>
                <a:lnTo>
                  <a:pt x="26326" y="119857"/>
                </a:lnTo>
                <a:lnTo>
                  <a:pt x="30779" y="119441"/>
                </a:lnTo>
                <a:lnTo>
                  <a:pt x="34881" y="118883"/>
                </a:lnTo>
                <a:lnTo>
                  <a:pt x="38983" y="118052"/>
                </a:lnTo>
                <a:lnTo>
                  <a:pt x="42734" y="117363"/>
                </a:lnTo>
                <a:lnTo>
                  <a:pt x="45811" y="116389"/>
                </a:lnTo>
                <a:lnTo>
                  <a:pt x="46836" y="115973"/>
                </a:lnTo>
                <a:lnTo>
                  <a:pt x="47188" y="115558"/>
                </a:lnTo>
                <a:lnTo>
                  <a:pt x="47525" y="115421"/>
                </a:lnTo>
                <a:lnTo>
                  <a:pt x="48550" y="114869"/>
                </a:lnTo>
                <a:lnTo>
                  <a:pt x="48887" y="114174"/>
                </a:lnTo>
                <a:lnTo>
                  <a:pt x="49576" y="112790"/>
                </a:lnTo>
                <a:lnTo>
                  <a:pt x="51964" y="105587"/>
                </a:lnTo>
                <a:lnTo>
                  <a:pt x="54366" y="96715"/>
                </a:lnTo>
                <a:lnTo>
                  <a:pt x="56754" y="87848"/>
                </a:lnTo>
                <a:lnTo>
                  <a:pt x="57092" y="86465"/>
                </a:lnTo>
                <a:lnTo>
                  <a:pt x="57443" y="86049"/>
                </a:lnTo>
                <a:lnTo>
                  <a:pt x="57443" y="85770"/>
                </a:lnTo>
                <a:lnTo>
                  <a:pt x="58805" y="80229"/>
                </a:lnTo>
                <a:lnTo>
                  <a:pt x="58805" y="79950"/>
                </a:lnTo>
                <a:lnTo>
                  <a:pt x="58805" y="79671"/>
                </a:lnTo>
                <a:lnTo>
                  <a:pt x="58805" y="79534"/>
                </a:lnTo>
                <a:lnTo>
                  <a:pt x="59143" y="78982"/>
                </a:lnTo>
                <a:lnTo>
                  <a:pt x="60519" y="80782"/>
                </a:lnTo>
                <a:lnTo>
                  <a:pt x="62570" y="84802"/>
                </a:lnTo>
                <a:lnTo>
                  <a:pt x="64270" y="88816"/>
                </a:lnTo>
                <a:lnTo>
                  <a:pt x="65647" y="92973"/>
                </a:lnTo>
                <a:lnTo>
                  <a:pt x="66321" y="97130"/>
                </a:lnTo>
                <a:lnTo>
                  <a:pt x="68035" y="105308"/>
                </a:lnTo>
                <a:lnTo>
                  <a:pt x="69061" y="109465"/>
                </a:lnTo>
                <a:lnTo>
                  <a:pt x="70423" y="113622"/>
                </a:lnTo>
                <a:lnTo>
                  <a:pt x="70774" y="114726"/>
                </a:lnTo>
                <a:lnTo>
                  <a:pt x="71800" y="115837"/>
                </a:lnTo>
                <a:lnTo>
                  <a:pt x="73163" y="116947"/>
                </a:lnTo>
                <a:lnTo>
                  <a:pt x="75214" y="117779"/>
                </a:lnTo>
                <a:lnTo>
                  <a:pt x="77265" y="118331"/>
                </a:lnTo>
                <a:lnTo>
                  <a:pt x="79653" y="118747"/>
                </a:lnTo>
                <a:lnTo>
                  <a:pt x="82392" y="118883"/>
                </a:lnTo>
                <a:lnTo>
                  <a:pt x="85469" y="118747"/>
                </a:lnTo>
                <a:lnTo>
                  <a:pt x="88546" y="118883"/>
                </a:lnTo>
                <a:lnTo>
                  <a:pt x="91622" y="119026"/>
                </a:lnTo>
                <a:lnTo>
                  <a:pt x="94699" y="118883"/>
                </a:lnTo>
                <a:lnTo>
                  <a:pt x="97438" y="118747"/>
                </a:lnTo>
                <a:lnTo>
                  <a:pt x="100515" y="118331"/>
                </a:lnTo>
                <a:lnTo>
                  <a:pt x="102903" y="117779"/>
                </a:lnTo>
                <a:lnTo>
                  <a:pt x="105291" y="117084"/>
                </a:lnTo>
                <a:lnTo>
                  <a:pt x="107693" y="116116"/>
                </a:lnTo>
                <a:lnTo>
                  <a:pt x="108368" y="115558"/>
                </a:lnTo>
                <a:lnTo>
                  <a:pt x="108719" y="115142"/>
                </a:lnTo>
                <a:lnTo>
                  <a:pt x="108719" y="114590"/>
                </a:lnTo>
                <a:lnTo>
                  <a:pt x="108719" y="114037"/>
                </a:lnTo>
                <a:lnTo>
                  <a:pt x="108719" y="113485"/>
                </a:lnTo>
                <a:lnTo>
                  <a:pt x="108030" y="112927"/>
                </a:lnTo>
                <a:lnTo>
                  <a:pt x="107693" y="112511"/>
                </a:lnTo>
                <a:lnTo>
                  <a:pt x="106668" y="112096"/>
                </a:lnTo>
                <a:lnTo>
                  <a:pt x="105291" y="111680"/>
                </a:lnTo>
                <a:lnTo>
                  <a:pt x="103591" y="111264"/>
                </a:lnTo>
                <a:lnTo>
                  <a:pt x="100163" y="110712"/>
                </a:lnTo>
                <a:lnTo>
                  <a:pt x="100163" y="110575"/>
                </a:lnTo>
                <a:lnTo>
                  <a:pt x="99138" y="108912"/>
                </a:lnTo>
                <a:lnTo>
                  <a:pt x="98464" y="107107"/>
                </a:lnTo>
                <a:lnTo>
                  <a:pt x="98112" y="103366"/>
                </a:lnTo>
                <a:lnTo>
                  <a:pt x="97438" y="94221"/>
                </a:lnTo>
                <a:lnTo>
                  <a:pt x="96413" y="88127"/>
                </a:lnTo>
                <a:lnTo>
                  <a:pt x="95036" y="82029"/>
                </a:lnTo>
                <a:lnTo>
                  <a:pt x="93673" y="75930"/>
                </a:lnTo>
                <a:lnTo>
                  <a:pt x="92648" y="69973"/>
                </a:lnTo>
                <a:lnTo>
                  <a:pt x="92310" y="61523"/>
                </a:lnTo>
                <a:lnTo>
                  <a:pt x="91959" y="53209"/>
                </a:lnTo>
                <a:lnTo>
                  <a:pt x="91959" y="47805"/>
                </a:lnTo>
                <a:lnTo>
                  <a:pt x="93336" y="49331"/>
                </a:lnTo>
                <a:lnTo>
                  <a:pt x="95036" y="50851"/>
                </a:lnTo>
                <a:lnTo>
                  <a:pt x="95724" y="52241"/>
                </a:lnTo>
                <a:lnTo>
                  <a:pt x="96750" y="53625"/>
                </a:lnTo>
                <a:lnTo>
                  <a:pt x="97438" y="56398"/>
                </a:lnTo>
                <a:lnTo>
                  <a:pt x="98112" y="59308"/>
                </a:lnTo>
                <a:lnTo>
                  <a:pt x="99138" y="62075"/>
                </a:lnTo>
                <a:lnTo>
                  <a:pt x="97775" y="63322"/>
                </a:lnTo>
                <a:lnTo>
                  <a:pt x="97087" y="64569"/>
                </a:lnTo>
                <a:lnTo>
                  <a:pt x="96750" y="65959"/>
                </a:lnTo>
                <a:lnTo>
                  <a:pt x="97438" y="67206"/>
                </a:lnTo>
                <a:lnTo>
                  <a:pt x="97775" y="67895"/>
                </a:lnTo>
                <a:lnTo>
                  <a:pt x="98464" y="68447"/>
                </a:lnTo>
                <a:lnTo>
                  <a:pt x="99138" y="68863"/>
                </a:lnTo>
                <a:lnTo>
                  <a:pt x="100163" y="69279"/>
                </a:lnTo>
                <a:lnTo>
                  <a:pt x="101540" y="69694"/>
                </a:lnTo>
                <a:lnTo>
                  <a:pt x="102903" y="69973"/>
                </a:lnTo>
                <a:lnTo>
                  <a:pt x="104617" y="70110"/>
                </a:lnTo>
                <a:lnTo>
                  <a:pt x="108368" y="70110"/>
                </a:lnTo>
                <a:lnTo>
                  <a:pt x="110419" y="69837"/>
                </a:lnTo>
                <a:lnTo>
                  <a:pt x="112132" y="69558"/>
                </a:lnTo>
                <a:lnTo>
                  <a:pt x="113846" y="69142"/>
                </a:lnTo>
                <a:lnTo>
                  <a:pt x="115209" y="68590"/>
                </a:lnTo>
                <a:lnTo>
                  <a:pt x="116572" y="68032"/>
                </a:lnTo>
                <a:lnTo>
                  <a:pt x="117597" y="67343"/>
                </a:lnTo>
                <a:lnTo>
                  <a:pt x="118623" y="66648"/>
                </a:lnTo>
                <a:lnTo>
                  <a:pt x="119648" y="65543"/>
                </a:lnTo>
                <a:lnTo>
                  <a:pt x="120000" y="64296"/>
                </a:lnTo>
                <a:lnTo>
                  <a:pt x="119648" y="63738"/>
                </a:lnTo>
                <a:lnTo>
                  <a:pt x="119311" y="63186"/>
                </a:lnTo>
                <a:lnTo>
                  <a:pt x="118974" y="62633"/>
                </a:lnTo>
                <a:lnTo>
                  <a:pt x="117948" y="62218"/>
                </a:lnTo>
                <a:lnTo>
                  <a:pt x="118974" y="58476"/>
                </a:lnTo>
                <a:lnTo>
                  <a:pt x="119311" y="54593"/>
                </a:lnTo>
                <a:lnTo>
                  <a:pt x="118974" y="50715"/>
                </a:lnTo>
                <a:lnTo>
                  <a:pt x="117948" y="46973"/>
                </a:lnTo>
                <a:lnTo>
                  <a:pt x="116923" y="45032"/>
                </a:lnTo>
                <a:lnTo>
                  <a:pt x="115897" y="43095"/>
                </a:lnTo>
                <a:lnTo>
                  <a:pt x="114872" y="41290"/>
                </a:lnTo>
                <a:lnTo>
                  <a:pt x="113495" y="39491"/>
                </a:lnTo>
                <a:lnTo>
                  <a:pt x="111795" y="37691"/>
                </a:lnTo>
                <a:lnTo>
                  <a:pt x="109744" y="36029"/>
                </a:lnTo>
                <a:lnTo>
                  <a:pt x="107693" y="34366"/>
                </a:lnTo>
                <a:lnTo>
                  <a:pt x="105291" y="32703"/>
                </a:lnTo>
                <a:lnTo>
                  <a:pt x="103240" y="31593"/>
                </a:lnTo>
                <a:lnTo>
                  <a:pt x="101189" y="30624"/>
                </a:lnTo>
                <a:lnTo>
                  <a:pt x="99138" y="29793"/>
                </a:lnTo>
                <a:lnTo>
                  <a:pt x="96750" y="28962"/>
                </a:lnTo>
                <a:lnTo>
                  <a:pt x="94361" y="28130"/>
                </a:lnTo>
                <a:lnTo>
                  <a:pt x="91622" y="27572"/>
                </a:lnTo>
                <a:lnTo>
                  <a:pt x="88883" y="27020"/>
                </a:lnTo>
                <a:lnTo>
                  <a:pt x="86157" y="26467"/>
                </a:lnTo>
                <a:lnTo>
                  <a:pt x="80341" y="25636"/>
                </a:lnTo>
                <a:lnTo>
                  <a:pt x="74525" y="25220"/>
                </a:lnTo>
                <a:lnTo>
                  <a:pt x="68372" y="24941"/>
                </a:lnTo>
                <a:lnTo>
                  <a:pt x="61882" y="24805"/>
                </a:lnTo>
                <a:lnTo>
                  <a:pt x="61882" y="24526"/>
                </a:lnTo>
                <a:lnTo>
                  <a:pt x="61882" y="24389"/>
                </a:lnTo>
                <a:lnTo>
                  <a:pt x="64621" y="24247"/>
                </a:lnTo>
                <a:lnTo>
                  <a:pt x="67347" y="23831"/>
                </a:lnTo>
                <a:lnTo>
                  <a:pt x="69749" y="23415"/>
                </a:lnTo>
                <a:lnTo>
                  <a:pt x="72474" y="22863"/>
                </a:lnTo>
                <a:lnTo>
                  <a:pt x="74525" y="22168"/>
                </a:lnTo>
                <a:lnTo>
                  <a:pt x="76576" y="21479"/>
                </a:lnTo>
                <a:lnTo>
                  <a:pt x="78627" y="20648"/>
                </a:lnTo>
                <a:lnTo>
                  <a:pt x="80341" y="19680"/>
                </a:lnTo>
                <a:lnTo>
                  <a:pt x="82055" y="18848"/>
                </a:lnTo>
                <a:lnTo>
                  <a:pt x="83418" y="17738"/>
                </a:lnTo>
                <a:lnTo>
                  <a:pt x="84781" y="16770"/>
                </a:lnTo>
                <a:lnTo>
                  <a:pt x="85806" y="15659"/>
                </a:lnTo>
                <a:lnTo>
                  <a:pt x="86832" y="14549"/>
                </a:lnTo>
                <a:lnTo>
                  <a:pt x="87520" y="13444"/>
                </a:lnTo>
                <a:lnTo>
                  <a:pt x="87857" y="12334"/>
                </a:lnTo>
                <a:lnTo>
                  <a:pt x="88208" y="11223"/>
                </a:lnTo>
                <a:lnTo>
                  <a:pt x="87857" y="9976"/>
                </a:lnTo>
                <a:lnTo>
                  <a:pt x="87520" y="8729"/>
                </a:lnTo>
                <a:lnTo>
                  <a:pt x="86494" y="7482"/>
                </a:lnTo>
                <a:lnTo>
                  <a:pt x="85132" y="6235"/>
                </a:lnTo>
                <a:lnTo>
                  <a:pt x="83755" y="5267"/>
                </a:lnTo>
                <a:lnTo>
                  <a:pt x="81704" y="4156"/>
                </a:lnTo>
                <a:lnTo>
                  <a:pt x="79653" y="3325"/>
                </a:lnTo>
                <a:lnTo>
                  <a:pt x="77265" y="2494"/>
                </a:lnTo>
                <a:lnTo>
                  <a:pt x="74525" y="1662"/>
                </a:lnTo>
                <a:lnTo>
                  <a:pt x="71800" y="1110"/>
                </a:lnTo>
                <a:lnTo>
                  <a:pt x="68723" y="558"/>
                </a:lnTo>
                <a:lnTo>
                  <a:pt x="65984" y="279"/>
                </a:lnTo>
                <a:lnTo>
                  <a:pt x="62907" y="142"/>
                </a:lnTo>
                <a:lnTo>
                  <a:pt x="59831" y="0"/>
                </a:lnTo>
                <a:close/>
              </a:path>
            </a:pathLst>
          </a:custGeom>
          <a:solidFill>
            <a:srgbClr val="72511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9" name="Shape 329"/>
          <p:cNvSpPr/>
          <p:nvPr/>
        </p:nvSpPr>
        <p:spPr>
          <a:xfrm>
            <a:off x="4662129" y="1722828"/>
            <a:ext cx="509400" cy="979500"/>
          </a:xfrm>
          <a:custGeom>
            <a:avLst/>
            <a:gdLst/>
            <a:ahLst/>
            <a:cxnLst/>
            <a:rect l="0" t="0" r="0" b="0"/>
            <a:pathLst>
              <a:path w="120000" h="120000" extrusionOk="0">
                <a:moveTo>
                  <a:pt x="62907" y="2773"/>
                </a:moveTo>
                <a:lnTo>
                  <a:pt x="65647" y="3052"/>
                </a:lnTo>
                <a:lnTo>
                  <a:pt x="64621" y="3325"/>
                </a:lnTo>
                <a:lnTo>
                  <a:pt x="63596" y="3741"/>
                </a:lnTo>
                <a:lnTo>
                  <a:pt x="63596" y="4156"/>
                </a:lnTo>
                <a:lnTo>
                  <a:pt x="63596" y="4299"/>
                </a:lnTo>
                <a:lnTo>
                  <a:pt x="65984" y="4299"/>
                </a:lnTo>
                <a:lnTo>
                  <a:pt x="67698" y="4156"/>
                </a:lnTo>
                <a:lnTo>
                  <a:pt x="68723" y="3883"/>
                </a:lnTo>
                <a:lnTo>
                  <a:pt x="69749" y="3604"/>
                </a:lnTo>
                <a:lnTo>
                  <a:pt x="70774" y="3883"/>
                </a:lnTo>
                <a:lnTo>
                  <a:pt x="69749" y="4156"/>
                </a:lnTo>
                <a:lnTo>
                  <a:pt x="69061" y="4436"/>
                </a:lnTo>
                <a:lnTo>
                  <a:pt x="67698" y="5267"/>
                </a:lnTo>
                <a:lnTo>
                  <a:pt x="67698" y="5404"/>
                </a:lnTo>
                <a:lnTo>
                  <a:pt x="68035" y="5546"/>
                </a:lnTo>
                <a:lnTo>
                  <a:pt x="68372" y="5683"/>
                </a:lnTo>
                <a:lnTo>
                  <a:pt x="68723" y="5546"/>
                </a:lnTo>
                <a:lnTo>
                  <a:pt x="70774" y="4988"/>
                </a:lnTo>
                <a:lnTo>
                  <a:pt x="71800" y="4715"/>
                </a:lnTo>
                <a:lnTo>
                  <a:pt x="73163" y="4572"/>
                </a:lnTo>
                <a:lnTo>
                  <a:pt x="74877" y="5130"/>
                </a:lnTo>
                <a:lnTo>
                  <a:pt x="76576" y="5819"/>
                </a:lnTo>
                <a:lnTo>
                  <a:pt x="74188" y="6377"/>
                </a:lnTo>
                <a:lnTo>
                  <a:pt x="73163" y="6793"/>
                </a:lnTo>
                <a:lnTo>
                  <a:pt x="71800" y="7209"/>
                </a:lnTo>
                <a:lnTo>
                  <a:pt x="69749" y="8177"/>
                </a:lnTo>
                <a:lnTo>
                  <a:pt x="69749" y="8313"/>
                </a:lnTo>
                <a:lnTo>
                  <a:pt x="69749" y="8456"/>
                </a:lnTo>
                <a:lnTo>
                  <a:pt x="70423" y="8456"/>
                </a:lnTo>
                <a:lnTo>
                  <a:pt x="71800" y="8177"/>
                </a:lnTo>
                <a:lnTo>
                  <a:pt x="73163" y="7898"/>
                </a:lnTo>
                <a:lnTo>
                  <a:pt x="75902" y="7482"/>
                </a:lnTo>
                <a:lnTo>
                  <a:pt x="78290" y="6930"/>
                </a:lnTo>
                <a:lnTo>
                  <a:pt x="80004" y="8040"/>
                </a:lnTo>
                <a:lnTo>
                  <a:pt x="81030" y="9287"/>
                </a:lnTo>
                <a:lnTo>
                  <a:pt x="80341" y="9287"/>
                </a:lnTo>
                <a:lnTo>
                  <a:pt x="78627" y="9561"/>
                </a:lnTo>
                <a:lnTo>
                  <a:pt x="76576" y="9840"/>
                </a:lnTo>
                <a:lnTo>
                  <a:pt x="72826" y="10671"/>
                </a:lnTo>
                <a:lnTo>
                  <a:pt x="70086" y="11366"/>
                </a:lnTo>
                <a:lnTo>
                  <a:pt x="68723" y="11781"/>
                </a:lnTo>
                <a:lnTo>
                  <a:pt x="67698" y="12334"/>
                </a:lnTo>
                <a:lnTo>
                  <a:pt x="67698" y="12470"/>
                </a:lnTo>
                <a:lnTo>
                  <a:pt x="68035" y="12613"/>
                </a:lnTo>
                <a:lnTo>
                  <a:pt x="69398" y="12749"/>
                </a:lnTo>
                <a:lnTo>
                  <a:pt x="70774" y="12749"/>
                </a:lnTo>
                <a:lnTo>
                  <a:pt x="73500" y="12334"/>
                </a:lnTo>
                <a:lnTo>
                  <a:pt x="77602" y="11781"/>
                </a:lnTo>
                <a:lnTo>
                  <a:pt x="81704" y="11087"/>
                </a:lnTo>
                <a:lnTo>
                  <a:pt x="82055" y="11087"/>
                </a:lnTo>
                <a:lnTo>
                  <a:pt x="82055" y="11223"/>
                </a:lnTo>
                <a:lnTo>
                  <a:pt x="82055" y="12197"/>
                </a:lnTo>
                <a:lnTo>
                  <a:pt x="81704" y="13165"/>
                </a:lnTo>
                <a:lnTo>
                  <a:pt x="80678" y="13165"/>
                </a:lnTo>
                <a:lnTo>
                  <a:pt x="78979" y="13444"/>
                </a:lnTo>
                <a:lnTo>
                  <a:pt x="76928" y="13581"/>
                </a:lnTo>
                <a:lnTo>
                  <a:pt x="73163" y="13860"/>
                </a:lnTo>
                <a:lnTo>
                  <a:pt x="69061" y="14276"/>
                </a:lnTo>
                <a:lnTo>
                  <a:pt x="67347" y="14549"/>
                </a:lnTo>
                <a:lnTo>
                  <a:pt x="65296" y="14828"/>
                </a:lnTo>
                <a:lnTo>
                  <a:pt x="65296" y="15107"/>
                </a:lnTo>
                <a:lnTo>
                  <a:pt x="65647" y="15107"/>
                </a:lnTo>
                <a:lnTo>
                  <a:pt x="73163" y="15380"/>
                </a:lnTo>
                <a:lnTo>
                  <a:pt x="76928" y="15380"/>
                </a:lnTo>
                <a:lnTo>
                  <a:pt x="80341" y="15107"/>
                </a:lnTo>
                <a:lnTo>
                  <a:pt x="79316" y="16212"/>
                </a:lnTo>
                <a:lnTo>
                  <a:pt x="77602" y="17322"/>
                </a:lnTo>
                <a:lnTo>
                  <a:pt x="65984" y="17322"/>
                </a:lnTo>
                <a:lnTo>
                  <a:pt x="64959" y="17185"/>
                </a:lnTo>
                <a:lnTo>
                  <a:pt x="64270" y="17043"/>
                </a:lnTo>
                <a:lnTo>
                  <a:pt x="63933" y="17043"/>
                </a:lnTo>
                <a:lnTo>
                  <a:pt x="63933" y="17185"/>
                </a:lnTo>
                <a:lnTo>
                  <a:pt x="64621" y="17601"/>
                </a:lnTo>
                <a:lnTo>
                  <a:pt x="65647" y="18017"/>
                </a:lnTo>
                <a:lnTo>
                  <a:pt x="66672" y="18290"/>
                </a:lnTo>
                <a:lnTo>
                  <a:pt x="68035" y="18569"/>
                </a:lnTo>
                <a:lnTo>
                  <a:pt x="71449" y="18848"/>
                </a:lnTo>
                <a:lnTo>
                  <a:pt x="74877" y="18848"/>
                </a:lnTo>
                <a:lnTo>
                  <a:pt x="72474" y="19680"/>
                </a:lnTo>
                <a:lnTo>
                  <a:pt x="70086" y="20369"/>
                </a:lnTo>
                <a:lnTo>
                  <a:pt x="68723" y="20095"/>
                </a:lnTo>
                <a:lnTo>
                  <a:pt x="66672" y="19953"/>
                </a:lnTo>
                <a:lnTo>
                  <a:pt x="59831" y="19953"/>
                </a:lnTo>
                <a:lnTo>
                  <a:pt x="59494" y="20095"/>
                </a:lnTo>
                <a:lnTo>
                  <a:pt x="59143" y="20369"/>
                </a:lnTo>
                <a:lnTo>
                  <a:pt x="59143" y="20648"/>
                </a:lnTo>
                <a:lnTo>
                  <a:pt x="59494" y="21063"/>
                </a:lnTo>
                <a:lnTo>
                  <a:pt x="60168" y="21342"/>
                </a:lnTo>
                <a:lnTo>
                  <a:pt x="62219" y="21616"/>
                </a:lnTo>
                <a:lnTo>
                  <a:pt x="60168" y="21758"/>
                </a:lnTo>
                <a:lnTo>
                  <a:pt x="55729" y="21758"/>
                </a:lnTo>
                <a:lnTo>
                  <a:pt x="53678" y="21479"/>
                </a:lnTo>
                <a:lnTo>
                  <a:pt x="51627" y="21200"/>
                </a:lnTo>
                <a:lnTo>
                  <a:pt x="49576" y="20784"/>
                </a:lnTo>
                <a:lnTo>
                  <a:pt x="47862" y="20369"/>
                </a:lnTo>
                <a:lnTo>
                  <a:pt x="46499" y="19680"/>
                </a:lnTo>
                <a:lnTo>
                  <a:pt x="45136" y="19122"/>
                </a:lnTo>
                <a:lnTo>
                  <a:pt x="43760" y="18433"/>
                </a:lnTo>
                <a:lnTo>
                  <a:pt x="41709" y="16770"/>
                </a:lnTo>
                <a:lnTo>
                  <a:pt x="40009" y="15107"/>
                </a:lnTo>
                <a:lnTo>
                  <a:pt x="38983" y="13444"/>
                </a:lnTo>
                <a:lnTo>
                  <a:pt x="38632" y="11781"/>
                </a:lnTo>
                <a:lnTo>
                  <a:pt x="38632" y="10808"/>
                </a:lnTo>
                <a:lnTo>
                  <a:pt x="38983" y="9840"/>
                </a:lnTo>
                <a:lnTo>
                  <a:pt x="39658" y="8872"/>
                </a:lnTo>
                <a:lnTo>
                  <a:pt x="40683" y="8040"/>
                </a:lnTo>
                <a:lnTo>
                  <a:pt x="43085" y="6377"/>
                </a:lnTo>
                <a:lnTo>
                  <a:pt x="45811" y="4851"/>
                </a:lnTo>
                <a:lnTo>
                  <a:pt x="47188" y="4299"/>
                </a:lnTo>
                <a:lnTo>
                  <a:pt x="48887" y="3883"/>
                </a:lnTo>
                <a:lnTo>
                  <a:pt x="51964" y="3188"/>
                </a:lnTo>
                <a:lnTo>
                  <a:pt x="52989" y="3325"/>
                </a:lnTo>
                <a:lnTo>
                  <a:pt x="54015" y="3188"/>
                </a:lnTo>
                <a:lnTo>
                  <a:pt x="57092" y="2909"/>
                </a:lnTo>
                <a:lnTo>
                  <a:pt x="59831" y="2773"/>
                </a:lnTo>
                <a:close/>
                <a:moveTo>
                  <a:pt x="64621" y="27436"/>
                </a:moveTo>
                <a:lnTo>
                  <a:pt x="69398" y="27572"/>
                </a:lnTo>
                <a:lnTo>
                  <a:pt x="66672" y="27988"/>
                </a:lnTo>
                <a:lnTo>
                  <a:pt x="64621" y="28683"/>
                </a:lnTo>
                <a:lnTo>
                  <a:pt x="64621" y="28819"/>
                </a:lnTo>
                <a:lnTo>
                  <a:pt x="64621" y="28962"/>
                </a:lnTo>
                <a:lnTo>
                  <a:pt x="64959" y="29098"/>
                </a:lnTo>
                <a:lnTo>
                  <a:pt x="65296" y="29235"/>
                </a:lnTo>
                <a:lnTo>
                  <a:pt x="67010" y="29098"/>
                </a:lnTo>
                <a:lnTo>
                  <a:pt x="68372" y="28962"/>
                </a:lnTo>
                <a:lnTo>
                  <a:pt x="71449" y="28546"/>
                </a:lnTo>
                <a:lnTo>
                  <a:pt x="74525" y="28267"/>
                </a:lnTo>
                <a:lnTo>
                  <a:pt x="75902" y="28130"/>
                </a:lnTo>
                <a:lnTo>
                  <a:pt x="77265" y="27988"/>
                </a:lnTo>
                <a:lnTo>
                  <a:pt x="78290" y="28130"/>
                </a:lnTo>
                <a:lnTo>
                  <a:pt x="80341" y="28267"/>
                </a:lnTo>
                <a:lnTo>
                  <a:pt x="80004" y="28404"/>
                </a:lnTo>
                <a:lnTo>
                  <a:pt x="76239" y="28962"/>
                </a:lnTo>
                <a:lnTo>
                  <a:pt x="74188" y="29377"/>
                </a:lnTo>
                <a:lnTo>
                  <a:pt x="73500" y="29651"/>
                </a:lnTo>
                <a:lnTo>
                  <a:pt x="72826" y="29930"/>
                </a:lnTo>
                <a:lnTo>
                  <a:pt x="73163" y="30066"/>
                </a:lnTo>
                <a:lnTo>
                  <a:pt x="74188" y="30345"/>
                </a:lnTo>
                <a:lnTo>
                  <a:pt x="75902" y="30482"/>
                </a:lnTo>
                <a:lnTo>
                  <a:pt x="77602" y="30482"/>
                </a:lnTo>
                <a:lnTo>
                  <a:pt x="78979" y="30345"/>
                </a:lnTo>
                <a:lnTo>
                  <a:pt x="83418" y="29930"/>
                </a:lnTo>
                <a:lnTo>
                  <a:pt x="87857" y="29514"/>
                </a:lnTo>
                <a:lnTo>
                  <a:pt x="90259" y="30209"/>
                </a:lnTo>
                <a:lnTo>
                  <a:pt x="87857" y="30345"/>
                </a:lnTo>
                <a:lnTo>
                  <a:pt x="84781" y="30624"/>
                </a:lnTo>
                <a:lnTo>
                  <a:pt x="82055" y="31040"/>
                </a:lnTo>
                <a:lnTo>
                  <a:pt x="80678" y="31177"/>
                </a:lnTo>
                <a:lnTo>
                  <a:pt x="79653" y="31593"/>
                </a:lnTo>
                <a:lnTo>
                  <a:pt x="78290" y="31872"/>
                </a:lnTo>
                <a:lnTo>
                  <a:pt x="77265" y="32145"/>
                </a:lnTo>
                <a:lnTo>
                  <a:pt x="76928" y="32287"/>
                </a:lnTo>
                <a:lnTo>
                  <a:pt x="77265" y="32424"/>
                </a:lnTo>
                <a:lnTo>
                  <a:pt x="78290" y="32424"/>
                </a:lnTo>
                <a:lnTo>
                  <a:pt x="78979" y="32561"/>
                </a:lnTo>
                <a:lnTo>
                  <a:pt x="79653" y="32561"/>
                </a:lnTo>
                <a:lnTo>
                  <a:pt x="80678" y="32703"/>
                </a:lnTo>
                <a:lnTo>
                  <a:pt x="82730" y="32561"/>
                </a:lnTo>
                <a:lnTo>
                  <a:pt x="84781" y="32424"/>
                </a:lnTo>
                <a:lnTo>
                  <a:pt x="87520" y="32145"/>
                </a:lnTo>
                <a:lnTo>
                  <a:pt x="89908" y="32008"/>
                </a:lnTo>
                <a:lnTo>
                  <a:pt x="92310" y="32008"/>
                </a:lnTo>
                <a:lnTo>
                  <a:pt x="93673" y="32145"/>
                </a:lnTo>
                <a:lnTo>
                  <a:pt x="94699" y="32287"/>
                </a:lnTo>
                <a:lnTo>
                  <a:pt x="93673" y="32424"/>
                </a:lnTo>
                <a:lnTo>
                  <a:pt x="91285" y="32561"/>
                </a:lnTo>
                <a:lnTo>
                  <a:pt x="89234" y="32840"/>
                </a:lnTo>
                <a:lnTo>
                  <a:pt x="87183" y="33255"/>
                </a:lnTo>
                <a:lnTo>
                  <a:pt x="86157" y="33671"/>
                </a:lnTo>
                <a:lnTo>
                  <a:pt x="85806" y="33950"/>
                </a:lnTo>
                <a:lnTo>
                  <a:pt x="85469" y="34223"/>
                </a:lnTo>
                <a:lnTo>
                  <a:pt x="85806" y="34502"/>
                </a:lnTo>
                <a:lnTo>
                  <a:pt x="86157" y="34639"/>
                </a:lnTo>
                <a:lnTo>
                  <a:pt x="86832" y="34781"/>
                </a:lnTo>
                <a:lnTo>
                  <a:pt x="88208" y="34781"/>
                </a:lnTo>
                <a:lnTo>
                  <a:pt x="89908" y="34639"/>
                </a:lnTo>
                <a:lnTo>
                  <a:pt x="92985" y="34223"/>
                </a:lnTo>
                <a:lnTo>
                  <a:pt x="100163" y="34223"/>
                </a:lnTo>
                <a:lnTo>
                  <a:pt x="101189" y="34781"/>
                </a:lnTo>
                <a:lnTo>
                  <a:pt x="102214" y="35470"/>
                </a:lnTo>
                <a:lnTo>
                  <a:pt x="99826" y="35750"/>
                </a:lnTo>
                <a:lnTo>
                  <a:pt x="97438" y="36165"/>
                </a:lnTo>
                <a:lnTo>
                  <a:pt x="95387" y="36860"/>
                </a:lnTo>
                <a:lnTo>
                  <a:pt x="93673" y="37549"/>
                </a:lnTo>
                <a:lnTo>
                  <a:pt x="93673" y="37691"/>
                </a:lnTo>
                <a:lnTo>
                  <a:pt x="96750" y="37691"/>
                </a:lnTo>
                <a:lnTo>
                  <a:pt x="99489" y="37549"/>
                </a:lnTo>
                <a:lnTo>
                  <a:pt x="104954" y="37412"/>
                </a:lnTo>
                <a:lnTo>
                  <a:pt x="105979" y="38523"/>
                </a:lnTo>
                <a:lnTo>
                  <a:pt x="100163" y="39075"/>
                </a:lnTo>
                <a:lnTo>
                  <a:pt x="98112" y="39491"/>
                </a:lnTo>
                <a:lnTo>
                  <a:pt x="97438" y="39627"/>
                </a:lnTo>
                <a:lnTo>
                  <a:pt x="97087" y="39770"/>
                </a:lnTo>
                <a:lnTo>
                  <a:pt x="97775" y="40186"/>
                </a:lnTo>
                <a:lnTo>
                  <a:pt x="98801" y="40322"/>
                </a:lnTo>
                <a:lnTo>
                  <a:pt x="99826" y="40459"/>
                </a:lnTo>
                <a:lnTo>
                  <a:pt x="101189" y="40459"/>
                </a:lnTo>
                <a:lnTo>
                  <a:pt x="104265" y="40322"/>
                </a:lnTo>
                <a:lnTo>
                  <a:pt x="107342" y="40043"/>
                </a:lnTo>
                <a:lnTo>
                  <a:pt x="108368" y="41154"/>
                </a:lnTo>
                <a:lnTo>
                  <a:pt x="105979" y="41433"/>
                </a:lnTo>
                <a:lnTo>
                  <a:pt x="103240" y="41848"/>
                </a:lnTo>
                <a:lnTo>
                  <a:pt x="101189" y="42264"/>
                </a:lnTo>
                <a:lnTo>
                  <a:pt x="100515" y="42537"/>
                </a:lnTo>
                <a:lnTo>
                  <a:pt x="99826" y="42953"/>
                </a:lnTo>
                <a:lnTo>
                  <a:pt x="99826" y="43095"/>
                </a:lnTo>
                <a:lnTo>
                  <a:pt x="99826" y="43232"/>
                </a:lnTo>
                <a:lnTo>
                  <a:pt x="100163" y="43369"/>
                </a:lnTo>
                <a:lnTo>
                  <a:pt x="100515" y="43369"/>
                </a:lnTo>
                <a:lnTo>
                  <a:pt x="101540" y="43095"/>
                </a:lnTo>
                <a:lnTo>
                  <a:pt x="102903" y="42953"/>
                </a:lnTo>
                <a:lnTo>
                  <a:pt x="105291" y="42816"/>
                </a:lnTo>
                <a:lnTo>
                  <a:pt x="109056" y="42537"/>
                </a:lnTo>
                <a:lnTo>
                  <a:pt x="110081" y="44200"/>
                </a:lnTo>
                <a:lnTo>
                  <a:pt x="109744" y="44342"/>
                </a:lnTo>
                <a:lnTo>
                  <a:pt x="106317" y="44479"/>
                </a:lnTo>
                <a:lnTo>
                  <a:pt x="103240" y="44895"/>
                </a:lnTo>
                <a:lnTo>
                  <a:pt x="102566" y="45174"/>
                </a:lnTo>
                <a:lnTo>
                  <a:pt x="102566" y="45447"/>
                </a:lnTo>
                <a:lnTo>
                  <a:pt x="102566" y="45726"/>
                </a:lnTo>
                <a:lnTo>
                  <a:pt x="103240" y="45863"/>
                </a:lnTo>
                <a:lnTo>
                  <a:pt x="104617" y="46005"/>
                </a:lnTo>
                <a:lnTo>
                  <a:pt x="106317" y="46005"/>
                </a:lnTo>
                <a:lnTo>
                  <a:pt x="109056" y="45863"/>
                </a:lnTo>
                <a:lnTo>
                  <a:pt x="110770" y="45726"/>
                </a:lnTo>
                <a:lnTo>
                  <a:pt x="111444" y="47110"/>
                </a:lnTo>
                <a:lnTo>
                  <a:pt x="108030" y="47526"/>
                </a:lnTo>
                <a:lnTo>
                  <a:pt x="106668" y="47805"/>
                </a:lnTo>
                <a:lnTo>
                  <a:pt x="105291" y="48220"/>
                </a:lnTo>
                <a:lnTo>
                  <a:pt x="105291" y="48357"/>
                </a:lnTo>
                <a:lnTo>
                  <a:pt x="108719" y="48636"/>
                </a:lnTo>
                <a:lnTo>
                  <a:pt x="111795" y="48636"/>
                </a:lnTo>
                <a:lnTo>
                  <a:pt x="112132" y="50162"/>
                </a:lnTo>
                <a:lnTo>
                  <a:pt x="110419" y="50299"/>
                </a:lnTo>
                <a:lnTo>
                  <a:pt x="108719" y="50436"/>
                </a:lnTo>
                <a:lnTo>
                  <a:pt x="107342" y="50851"/>
                </a:lnTo>
                <a:lnTo>
                  <a:pt x="106317" y="51267"/>
                </a:lnTo>
                <a:lnTo>
                  <a:pt x="105979" y="51546"/>
                </a:lnTo>
                <a:lnTo>
                  <a:pt x="106317" y="51825"/>
                </a:lnTo>
                <a:lnTo>
                  <a:pt x="108030" y="51962"/>
                </a:lnTo>
                <a:lnTo>
                  <a:pt x="109393" y="51962"/>
                </a:lnTo>
                <a:lnTo>
                  <a:pt x="112470" y="51825"/>
                </a:lnTo>
                <a:lnTo>
                  <a:pt x="112470" y="53072"/>
                </a:lnTo>
                <a:lnTo>
                  <a:pt x="111444" y="53209"/>
                </a:lnTo>
                <a:lnTo>
                  <a:pt x="110419" y="53345"/>
                </a:lnTo>
                <a:lnTo>
                  <a:pt x="109393" y="53625"/>
                </a:lnTo>
                <a:lnTo>
                  <a:pt x="107693" y="54040"/>
                </a:lnTo>
                <a:lnTo>
                  <a:pt x="107342" y="54319"/>
                </a:lnTo>
                <a:lnTo>
                  <a:pt x="107693" y="54456"/>
                </a:lnTo>
                <a:lnTo>
                  <a:pt x="109393" y="54593"/>
                </a:lnTo>
                <a:lnTo>
                  <a:pt x="111444" y="54735"/>
                </a:lnTo>
                <a:lnTo>
                  <a:pt x="112821" y="54735"/>
                </a:lnTo>
                <a:lnTo>
                  <a:pt x="112821" y="56119"/>
                </a:lnTo>
                <a:lnTo>
                  <a:pt x="111107" y="56255"/>
                </a:lnTo>
                <a:lnTo>
                  <a:pt x="109393" y="56534"/>
                </a:lnTo>
                <a:lnTo>
                  <a:pt x="108030" y="56950"/>
                </a:lnTo>
                <a:lnTo>
                  <a:pt x="107693" y="57087"/>
                </a:lnTo>
                <a:lnTo>
                  <a:pt x="107693" y="57229"/>
                </a:lnTo>
                <a:lnTo>
                  <a:pt x="108368" y="57502"/>
                </a:lnTo>
                <a:lnTo>
                  <a:pt x="112821" y="57502"/>
                </a:lnTo>
                <a:lnTo>
                  <a:pt x="112470" y="59308"/>
                </a:lnTo>
                <a:lnTo>
                  <a:pt x="110770" y="59444"/>
                </a:lnTo>
                <a:lnTo>
                  <a:pt x="108719" y="59723"/>
                </a:lnTo>
                <a:lnTo>
                  <a:pt x="108368" y="59860"/>
                </a:lnTo>
                <a:lnTo>
                  <a:pt x="108368" y="59997"/>
                </a:lnTo>
                <a:lnTo>
                  <a:pt x="108719" y="60276"/>
                </a:lnTo>
                <a:lnTo>
                  <a:pt x="109056" y="60412"/>
                </a:lnTo>
                <a:lnTo>
                  <a:pt x="110770" y="60555"/>
                </a:lnTo>
                <a:lnTo>
                  <a:pt x="112132" y="60555"/>
                </a:lnTo>
                <a:lnTo>
                  <a:pt x="111795" y="62075"/>
                </a:lnTo>
                <a:lnTo>
                  <a:pt x="111107" y="62218"/>
                </a:lnTo>
                <a:lnTo>
                  <a:pt x="110419" y="62218"/>
                </a:lnTo>
                <a:lnTo>
                  <a:pt x="109744" y="62354"/>
                </a:lnTo>
                <a:lnTo>
                  <a:pt x="109393" y="62354"/>
                </a:lnTo>
                <a:lnTo>
                  <a:pt x="109393" y="62633"/>
                </a:lnTo>
                <a:lnTo>
                  <a:pt x="110419" y="62907"/>
                </a:lnTo>
                <a:lnTo>
                  <a:pt x="111444" y="63049"/>
                </a:lnTo>
                <a:lnTo>
                  <a:pt x="111795" y="63465"/>
                </a:lnTo>
                <a:lnTo>
                  <a:pt x="112132" y="63738"/>
                </a:lnTo>
                <a:lnTo>
                  <a:pt x="113495" y="64154"/>
                </a:lnTo>
                <a:lnTo>
                  <a:pt x="113158" y="65127"/>
                </a:lnTo>
                <a:lnTo>
                  <a:pt x="112470" y="65959"/>
                </a:lnTo>
                <a:lnTo>
                  <a:pt x="111444" y="66790"/>
                </a:lnTo>
                <a:lnTo>
                  <a:pt x="109744" y="67343"/>
                </a:lnTo>
                <a:lnTo>
                  <a:pt x="108030" y="67758"/>
                </a:lnTo>
                <a:lnTo>
                  <a:pt x="105642" y="67758"/>
                </a:lnTo>
                <a:lnTo>
                  <a:pt x="104617" y="67479"/>
                </a:lnTo>
                <a:lnTo>
                  <a:pt x="103928" y="67206"/>
                </a:lnTo>
                <a:lnTo>
                  <a:pt x="102903" y="66790"/>
                </a:lnTo>
                <a:lnTo>
                  <a:pt x="102566" y="66374"/>
                </a:lnTo>
                <a:lnTo>
                  <a:pt x="102214" y="65959"/>
                </a:lnTo>
                <a:lnTo>
                  <a:pt x="102214" y="64848"/>
                </a:lnTo>
                <a:lnTo>
                  <a:pt x="102566" y="64017"/>
                </a:lnTo>
                <a:lnTo>
                  <a:pt x="103928" y="63186"/>
                </a:lnTo>
                <a:lnTo>
                  <a:pt x="104265" y="62770"/>
                </a:lnTo>
                <a:lnTo>
                  <a:pt x="104617" y="62491"/>
                </a:lnTo>
                <a:lnTo>
                  <a:pt x="104617" y="61659"/>
                </a:lnTo>
                <a:lnTo>
                  <a:pt x="103591" y="60139"/>
                </a:lnTo>
                <a:lnTo>
                  <a:pt x="102566" y="57366"/>
                </a:lnTo>
                <a:lnTo>
                  <a:pt x="101877" y="54735"/>
                </a:lnTo>
                <a:lnTo>
                  <a:pt x="100852" y="51962"/>
                </a:lnTo>
                <a:lnTo>
                  <a:pt x="99826" y="50715"/>
                </a:lnTo>
                <a:lnTo>
                  <a:pt x="98801" y="49331"/>
                </a:lnTo>
                <a:lnTo>
                  <a:pt x="95036" y="45311"/>
                </a:lnTo>
                <a:lnTo>
                  <a:pt x="90597" y="41433"/>
                </a:lnTo>
                <a:lnTo>
                  <a:pt x="89908" y="41017"/>
                </a:lnTo>
                <a:lnTo>
                  <a:pt x="89234" y="40459"/>
                </a:lnTo>
                <a:lnTo>
                  <a:pt x="88883" y="40186"/>
                </a:lnTo>
                <a:lnTo>
                  <a:pt x="87183" y="40186"/>
                </a:lnTo>
                <a:lnTo>
                  <a:pt x="86494" y="40322"/>
                </a:lnTo>
                <a:lnTo>
                  <a:pt x="86157" y="40459"/>
                </a:lnTo>
                <a:lnTo>
                  <a:pt x="86157" y="40738"/>
                </a:lnTo>
                <a:lnTo>
                  <a:pt x="86157" y="41154"/>
                </a:lnTo>
                <a:lnTo>
                  <a:pt x="84106" y="41154"/>
                </a:lnTo>
                <a:lnTo>
                  <a:pt x="81704" y="41290"/>
                </a:lnTo>
                <a:lnTo>
                  <a:pt x="80678" y="41433"/>
                </a:lnTo>
                <a:lnTo>
                  <a:pt x="79653" y="41569"/>
                </a:lnTo>
                <a:lnTo>
                  <a:pt x="79316" y="41848"/>
                </a:lnTo>
                <a:lnTo>
                  <a:pt x="79316" y="42122"/>
                </a:lnTo>
                <a:lnTo>
                  <a:pt x="79653" y="42264"/>
                </a:lnTo>
                <a:lnTo>
                  <a:pt x="80004" y="42537"/>
                </a:lnTo>
                <a:lnTo>
                  <a:pt x="80678" y="42680"/>
                </a:lnTo>
                <a:lnTo>
                  <a:pt x="81704" y="42816"/>
                </a:lnTo>
                <a:lnTo>
                  <a:pt x="86157" y="42816"/>
                </a:lnTo>
                <a:lnTo>
                  <a:pt x="86157" y="43927"/>
                </a:lnTo>
                <a:lnTo>
                  <a:pt x="85469" y="43927"/>
                </a:lnTo>
                <a:lnTo>
                  <a:pt x="81030" y="44063"/>
                </a:lnTo>
                <a:lnTo>
                  <a:pt x="78627" y="44342"/>
                </a:lnTo>
                <a:lnTo>
                  <a:pt x="76576" y="44758"/>
                </a:lnTo>
                <a:lnTo>
                  <a:pt x="76239" y="44895"/>
                </a:lnTo>
                <a:lnTo>
                  <a:pt x="76576" y="45174"/>
                </a:lnTo>
                <a:lnTo>
                  <a:pt x="78290" y="45447"/>
                </a:lnTo>
                <a:lnTo>
                  <a:pt x="80341" y="45590"/>
                </a:lnTo>
                <a:lnTo>
                  <a:pt x="86494" y="45590"/>
                </a:lnTo>
                <a:lnTo>
                  <a:pt x="86494" y="47252"/>
                </a:lnTo>
                <a:lnTo>
                  <a:pt x="83755" y="47252"/>
                </a:lnTo>
                <a:lnTo>
                  <a:pt x="81367" y="47389"/>
                </a:lnTo>
                <a:lnTo>
                  <a:pt x="79316" y="47389"/>
                </a:lnTo>
                <a:lnTo>
                  <a:pt x="77265" y="47668"/>
                </a:lnTo>
                <a:lnTo>
                  <a:pt x="75214" y="48084"/>
                </a:lnTo>
                <a:lnTo>
                  <a:pt x="73500" y="48636"/>
                </a:lnTo>
                <a:lnTo>
                  <a:pt x="73500" y="48773"/>
                </a:lnTo>
                <a:lnTo>
                  <a:pt x="73500" y="48915"/>
                </a:lnTo>
                <a:lnTo>
                  <a:pt x="75551" y="49189"/>
                </a:lnTo>
                <a:lnTo>
                  <a:pt x="77602" y="49331"/>
                </a:lnTo>
                <a:lnTo>
                  <a:pt x="84106" y="49331"/>
                </a:lnTo>
                <a:lnTo>
                  <a:pt x="86494" y="49189"/>
                </a:lnTo>
                <a:lnTo>
                  <a:pt x="86494" y="50020"/>
                </a:lnTo>
                <a:lnTo>
                  <a:pt x="85469" y="49883"/>
                </a:lnTo>
                <a:lnTo>
                  <a:pt x="84106" y="50020"/>
                </a:lnTo>
                <a:lnTo>
                  <a:pt x="81704" y="50162"/>
                </a:lnTo>
                <a:lnTo>
                  <a:pt x="77953" y="50299"/>
                </a:lnTo>
                <a:lnTo>
                  <a:pt x="75902" y="50436"/>
                </a:lnTo>
                <a:lnTo>
                  <a:pt x="74188" y="50715"/>
                </a:lnTo>
                <a:lnTo>
                  <a:pt x="73851" y="50851"/>
                </a:lnTo>
                <a:lnTo>
                  <a:pt x="74188" y="50994"/>
                </a:lnTo>
                <a:lnTo>
                  <a:pt x="75902" y="51409"/>
                </a:lnTo>
                <a:lnTo>
                  <a:pt x="77953" y="51546"/>
                </a:lnTo>
                <a:lnTo>
                  <a:pt x="79653" y="51683"/>
                </a:lnTo>
                <a:lnTo>
                  <a:pt x="81704" y="51825"/>
                </a:lnTo>
                <a:lnTo>
                  <a:pt x="84106" y="51825"/>
                </a:lnTo>
                <a:lnTo>
                  <a:pt x="85469" y="51683"/>
                </a:lnTo>
                <a:lnTo>
                  <a:pt x="86832" y="51683"/>
                </a:lnTo>
                <a:lnTo>
                  <a:pt x="86832" y="53072"/>
                </a:lnTo>
                <a:lnTo>
                  <a:pt x="83755" y="52930"/>
                </a:lnTo>
                <a:lnTo>
                  <a:pt x="80678" y="53072"/>
                </a:lnTo>
                <a:lnTo>
                  <a:pt x="77265" y="53209"/>
                </a:lnTo>
                <a:lnTo>
                  <a:pt x="75551" y="53488"/>
                </a:lnTo>
                <a:lnTo>
                  <a:pt x="74188" y="53761"/>
                </a:lnTo>
                <a:lnTo>
                  <a:pt x="73851" y="53904"/>
                </a:lnTo>
                <a:lnTo>
                  <a:pt x="73851" y="54177"/>
                </a:lnTo>
                <a:lnTo>
                  <a:pt x="74525" y="54456"/>
                </a:lnTo>
                <a:lnTo>
                  <a:pt x="75551" y="54593"/>
                </a:lnTo>
                <a:lnTo>
                  <a:pt x="76928" y="54735"/>
                </a:lnTo>
                <a:lnTo>
                  <a:pt x="83081" y="54735"/>
                </a:lnTo>
                <a:lnTo>
                  <a:pt x="86832" y="54872"/>
                </a:lnTo>
                <a:lnTo>
                  <a:pt x="86494" y="56119"/>
                </a:lnTo>
                <a:lnTo>
                  <a:pt x="85132" y="56119"/>
                </a:lnTo>
                <a:lnTo>
                  <a:pt x="79653" y="56534"/>
                </a:lnTo>
                <a:lnTo>
                  <a:pt x="77265" y="56671"/>
                </a:lnTo>
                <a:lnTo>
                  <a:pt x="76239" y="56950"/>
                </a:lnTo>
                <a:lnTo>
                  <a:pt x="75902" y="56950"/>
                </a:lnTo>
                <a:lnTo>
                  <a:pt x="75551" y="57087"/>
                </a:lnTo>
                <a:lnTo>
                  <a:pt x="75551" y="57502"/>
                </a:lnTo>
                <a:lnTo>
                  <a:pt x="75902" y="57781"/>
                </a:lnTo>
                <a:lnTo>
                  <a:pt x="76576" y="57918"/>
                </a:lnTo>
                <a:lnTo>
                  <a:pt x="77265" y="58061"/>
                </a:lnTo>
                <a:lnTo>
                  <a:pt x="78979" y="58197"/>
                </a:lnTo>
                <a:lnTo>
                  <a:pt x="80678" y="58197"/>
                </a:lnTo>
                <a:lnTo>
                  <a:pt x="83418" y="58061"/>
                </a:lnTo>
                <a:lnTo>
                  <a:pt x="86157" y="57918"/>
                </a:lnTo>
                <a:lnTo>
                  <a:pt x="86494" y="57781"/>
                </a:lnTo>
                <a:lnTo>
                  <a:pt x="86494" y="59029"/>
                </a:lnTo>
                <a:lnTo>
                  <a:pt x="84443" y="59165"/>
                </a:lnTo>
                <a:lnTo>
                  <a:pt x="82730" y="59308"/>
                </a:lnTo>
                <a:lnTo>
                  <a:pt x="78290" y="59860"/>
                </a:lnTo>
                <a:lnTo>
                  <a:pt x="75902" y="60276"/>
                </a:lnTo>
                <a:lnTo>
                  <a:pt x="75214" y="60555"/>
                </a:lnTo>
                <a:lnTo>
                  <a:pt x="75214" y="60691"/>
                </a:lnTo>
                <a:lnTo>
                  <a:pt x="75902" y="60970"/>
                </a:lnTo>
                <a:lnTo>
                  <a:pt x="76576" y="61107"/>
                </a:lnTo>
                <a:lnTo>
                  <a:pt x="78290" y="61244"/>
                </a:lnTo>
                <a:lnTo>
                  <a:pt x="82055" y="61107"/>
                </a:lnTo>
                <a:lnTo>
                  <a:pt x="86494" y="60828"/>
                </a:lnTo>
                <a:lnTo>
                  <a:pt x="86494" y="62633"/>
                </a:lnTo>
                <a:lnTo>
                  <a:pt x="86157" y="62633"/>
                </a:lnTo>
                <a:lnTo>
                  <a:pt x="83418" y="62770"/>
                </a:lnTo>
                <a:lnTo>
                  <a:pt x="80678" y="62907"/>
                </a:lnTo>
                <a:lnTo>
                  <a:pt x="77953" y="63322"/>
                </a:lnTo>
                <a:lnTo>
                  <a:pt x="75551" y="63738"/>
                </a:lnTo>
                <a:lnTo>
                  <a:pt x="75214" y="63880"/>
                </a:lnTo>
                <a:lnTo>
                  <a:pt x="75214" y="64017"/>
                </a:lnTo>
                <a:lnTo>
                  <a:pt x="75214" y="64154"/>
                </a:lnTo>
                <a:lnTo>
                  <a:pt x="75551" y="64296"/>
                </a:lnTo>
                <a:lnTo>
                  <a:pt x="78290" y="64433"/>
                </a:lnTo>
                <a:lnTo>
                  <a:pt x="81030" y="64433"/>
                </a:lnTo>
                <a:lnTo>
                  <a:pt x="86157" y="64296"/>
                </a:lnTo>
                <a:lnTo>
                  <a:pt x="86494" y="64154"/>
                </a:lnTo>
                <a:lnTo>
                  <a:pt x="86494" y="65816"/>
                </a:lnTo>
                <a:lnTo>
                  <a:pt x="84443" y="65816"/>
                </a:lnTo>
                <a:lnTo>
                  <a:pt x="82055" y="66095"/>
                </a:lnTo>
                <a:lnTo>
                  <a:pt x="78290" y="66374"/>
                </a:lnTo>
                <a:lnTo>
                  <a:pt x="74877" y="66927"/>
                </a:lnTo>
                <a:lnTo>
                  <a:pt x="74525" y="67064"/>
                </a:lnTo>
                <a:lnTo>
                  <a:pt x="74525" y="67343"/>
                </a:lnTo>
                <a:lnTo>
                  <a:pt x="74877" y="67479"/>
                </a:lnTo>
                <a:lnTo>
                  <a:pt x="75551" y="67479"/>
                </a:lnTo>
                <a:lnTo>
                  <a:pt x="78979" y="67622"/>
                </a:lnTo>
                <a:lnTo>
                  <a:pt x="82392" y="67479"/>
                </a:lnTo>
                <a:lnTo>
                  <a:pt x="84443" y="67479"/>
                </a:lnTo>
                <a:lnTo>
                  <a:pt x="85469" y="67343"/>
                </a:lnTo>
                <a:lnTo>
                  <a:pt x="86494" y="67206"/>
                </a:lnTo>
                <a:lnTo>
                  <a:pt x="86494" y="68447"/>
                </a:lnTo>
                <a:lnTo>
                  <a:pt x="83755" y="68447"/>
                </a:lnTo>
                <a:lnTo>
                  <a:pt x="80678" y="68590"/>
                </a:lnTo>
                <a:lnTo>
                  <a:pt x="77953" y="69005"/>
                </a:lnTo>
                <a:lnTo>
                  <a:pt x="76928" y="69142"/>
                </a:lnTo>
                <a:lnTo>
                  <a:pt x="75551" y="69421"/>
                </a:lnTo>
                <a:lnTo>
                  <a:pt x="75551" y="69694"/>
                </a:lnTo>
                <a:lnTo>
                  <a:pt x="75551" y="69837"/>
                </a:lnTo>
                <a:lnTo>
                  <a:pt x="76928" y="70110"/>
                </a:lnTo>
                <a:lnTo>
                  <a:pt x="77953" y="70252"/>
                </a:lnTo>
                <a:lnTo>
                  <a:pt x="80678" y="70526"/>
                </a:lnTo>
                <a:lnTo>
                  <a:pt x="83755" y="70389"/>
                </a:lnTo>
                <a:lnTo>
                  <a:pt x="86494" y="70389"/>
                </a:lnTo>
                <a:lnTo>
                  <a:pt x="86494" y="70941"/>
                </a:lnTo>
                <a:lnTo>
                  <a:pt x="86494" y="71084"/>
                </a:lnTo>
                <a:lnTo>
                  <a:pt x="84443" y="71357"/>
                </a:lnTo>
                <a:lnTo>
                  <a:pt x="82730" y="71636"/>
                </a:lnTo>
                <a:lnTo>
                  <a:pt x="78979" y="72052"/>
                </a:lnTo>
                <a:lnTo>
                  <a:pt x="77265" y="72331"/>
                </a:lnTo>
                <a:lnTo>
                  <a:pt x="75902" y="72604"/>
                </a:lnTo>
                <a:lnTo>
                  <a:pt x="75551" y="72883"/>
                </a:lnTo>
                <a:lnTo>
                  <a:pt x="75551" y="73020"/>
                </a:lnTo>
                <a:lnTo>
                  <a:pt x="75902" y="73162"/>
                </a:lnTo>
                <a:lnTo>
                  <a:pt x="77265" y="73299"/>
                </a:lnTo>
                <a:lnTo>
                  <a:pt x="78979" y="73436"/>
                </a:lnTo>
                <a:lnTo>
                  <a:pt x="80678" y="73578"/>
                </a:lnTo>
                <a:lnTo>
                  <a:pt x="82392" y="73436"/>
                </a:lnTo>
                <a:lnTo>
                  <a:pt x="84443" y="73299"/>
                </a:lnTo>
                <a:lnTo>
                  <a:pt x="86832" y="73162"/>
                </a:lnTo>
                <a:lnTo>
                  <a:pt x="86832" y="74267"/>
                </a:lnTo>
                <a:lnTo>
                  <a:pt x="85806" y="74130"/>
                </a:lnTo>
                <a:lnTo>
                  <a:pt x="83755" y="74267"/>
                </a:lnTo>
                <a:lnTo>
                  <a:pt x="82055" y="74546"/>
                </a:lnTo>
                <a:lnTo>
                  <a:pt x="80341" y="74962"/>
                </a:lnTo>
                <a:lnTo>
                  <a:pt x="78290" y="75377"/>
                </a:lnTo>
                <a:lnTo>
                  <a:pt x="77953" y="75514"/>
                </a:lnTo>
                <a:lnTo>
                  <a:pt x="78290" y="75657"/>
                </a:lnTo>
                <a:lnTo>
                  <a:pt x="78627" y="75930"/>
                </a:lnTo>
                <a:lnTo>
                  <a:pt x="78979" y="75930"/>
                </a:lnTo>
                <a:lnTo>
                  <a:pt x="80678" y="75793"/>
                </a:lnTo>
                <a:lnTo>
                  <a:pt x="86494" y="75793"/>
                </a:lnTo>
                <a:lnTo>
                  <a:pt x="87183" y="75657"/>
                </a:lnTo>
                <a:lnTo>
                  <a:pt x="87183" y="77040"/>
                </a:lnTo>
                <a:lnTo>
                  <a:pt x="84781" y="77177"/>
                </a:lnTo>
                <a:lnTo>
                  <a:pt x="82392" y="77177"/>
                </a:lnTo>
                <a:lnTo>
                  <a:pt x="80341" y="77456"/>
                </a:lnTo>
                <a:lnTo>
                  <a:pt x="78290" y="77872"/>
                </a:lnTo>
                <a:lnTo>
                  <a:pt x="77602" y="78151"/>
                </a:lnTo>
                <a:lnTo>
                  <a:pt x="76928" y="78566"/>
                </a:lnTo>
                <a:lnTo>
                  <a:pt x="76928" y="78982"/>
                </a:lnTo>
                <a:lnTo>
                  <a:pt x="76928" y="79119"/>
                </a:lnTo>
                <a:lnTo>
                  <a:pt x="77265" y="79255"/>
                </a:lnTo>
                <a:lnTo>
                  <a:pt x="79316" y="79534"/>
                </a:lnTo>
                <a:lnTo>
                  <a:pt x="81367" y="79534"/>
                </a:lnTo>
                <a:lnTo>
                  <a:pt x="85806" y="79398"/>
                </a:lnTo>
                <a:lnTo>
                  <a:pt x="87857" y="79398"/>
                </a:lnTo>
                <a:lnTo>
                  <a:pt x="88208" y="81061"/>
                </a:lnTo>
                <a:lnTo>
                  <a:pt x="84443" y="81476"/>
                </a:lnTo>
                <a:lnTo>
                  <a:pt x="82055" y="81613"/>
                </a:lnTo>
                <a:lnTo>
                  <a:pt x="79653" y="81892"/>
                </a:lnTo>
                <a:lnTo>
                  <a:pt x="78979" y="82165"/>
                </a:lnTo>
                <a:lnTo>
                  <a:pt x="78627" y="82444"/>
                </a:lnTo>
                <a:lnTo>
                  <a:pt x="78979" y="82860"/>
                </a:lnTo>
                <a:lnTo>
                  <a:pt x="79653" y="83139"/>
                </a:lnTo>
                <a:lnTo>
                  <a:pt x="80341" y="83276"/>
                </a:lnTo>
                <a:lnTo>
                  <a:pt x="81367" y="83412"/>
                </a:lnTo>
                <a:lnTo>
                  <a:pt x="83755" y="83555"/>
                </a:lnTo>
                <a:lnTo>
                  <a:pt x="86157" y="83412"/>
                </a:lnTo>
                <a:lnTo>
                  <a:pt x="88546" y="83139"/>
                </a:lnTo>
                <a:lnTo>
                  <a:pt x="88546" y="84107"/>
                </a:lnTo>
                <a:lnTo>
                  <a:pt x="86157" y="84244"/>
                </a:lnTo>
                <a:lnTo>
                  <a:pt x="83755" y="84659"/>
                </a:lnTo>
                <a:lnTo>
                  <a:pt x="82055" y="84939"/>
                </a:lnTo>
                <a:lnTo>
                  <a:pt x="80341" y="85218"/>
                </a:lnTo>
                <a:lnTo>
                  <a:pt x="79316" y="85770"/>
                </a:lnTo>
                <a:lnTo>
                  <a:pt x="78627" y="86049"/>
                </a:lnTo>
                <a:lnTo>
                  <a:pt x="78290" y="86322"/>
                </a:lnTo>
                <a:lnTo>
                  <a:pt x="78290" y="86465"/>
                </a:lnTo>
                <a:lnTo>
                  <a:pt x="78627" y="86601"/>
                </a:lnTo>
                <a:lnTo>
                  <a:pt x="79653" y="86880"/>
                </a:lnTo>
                <a:lnTo>
                  <a:pt x="81030" y="87017"/>
                </a:lnTo>
                <a:lnTo>
                  <a:pt x="83755" y="86880"/>
                </a:lnTo>
                <a:lnTo>
                  <a:pt x="89234" y="86465"/>
                </a:lnTo>
                <a:lnTo>
                  <a:pt x="89571" y="87985"/>
                </a:lnTo>
                <a:lnTo>
                  <a:pt x="86157" y="88127"/>
                </a:lnTo>
                <a:lnTo>
                  <a:pt x="82392" y="88401"/>
                </a:lnTo>
                <a:lnTo>
                  <a:pt x="80678" y="88680"/>
                </a:lnTo>
                <a:lnTo>
                  <a:pt x="79316" y="89095"/>
                </a:lnTo>
                <a:lnTo>
                  <a:pt x="78979" y="89095"/>
                </a:lnTo>
                <a:lnTo>
                  <a:pt x="78979" y="89232"/>
                </a:lnTo>
                <a:lnTo>
                  <a:pt x="80004" y="89790"/>
                </a:lnTo>
                <a:lnTo>
                  <a:pt x="81367" y="90064"/>
                </a:lnTo>
                <a:lnTo>
                  <a:pt x="82730" y="90206"/>
                </a:lnTo>
                <a:lnTo>
                  <a:pt x="84106" y="90206"/>
                </a:lnTo>
                <a:lnTo>
                  <a:pt x="87183" y="90343"/>
                </a:lnTo>
                <a:lnTo>
                  <a:pt x="89908" y="90343"/>
                </a:lnTo>
                <a:lnTo>
                  <a:pt x="89908" y="90895"/>
                </a:lnTo>
                <a:lnTo>
                  <a:pt x="86157" y="91311"/>
                </a:lnTo>
                <a:lnTo>
                  <a:pt x="83418" y="91590"/>
                </a:lnTo>
                <a:lnTo>
                  <a:pt x="81367" y="92142"/>
                </a:lnTo>
                <a:lnTo>
                  <a:pt x="81030" y="92421"/>
                </a:lnTo>
                <a:lnTo>
                  <a:pt x="81030" y="92558"/>
                </a:lnTo>
                <a:lnTo>
                  <a:pt x="81704" y="92973"/>
                </a:lnTo>
                <a:lnTo>
                  <a:pt x="82730" y="93252"/>
                </a:lnTo>
                <a:lnTo>
                  <a:pt x="84106" y="93389"/>
                </a:lnTo>
                <a:lnTo>
                  <a:pt x="86832" y="93389"/>
                </a:lnTo>
                <a:lnTo>
                  <a:pt x="90259" y="93116"/>
                </a:lnTo>
                <a:lnTo>
                  <a:pt x="90597" y="94779"/>
                </a:lnTo>
                <a:lnTo>
                  <a:pt x="87520" y="94915"/>
                </a:lnTo>
                <a:lnTo>
                  <a:pt x="84781" y="95194"/>
                </a:lnTo>
                <a:lnTo>
                  <a:pt x="83755" y="95468"/>
                </a:lnTo>
                <a:lnTo>
                  <a:pt x="82392" y="95610"/>
                </a:lnTo>
                <a:lnTo>
                  <a:pt x="82055" y="95883"/>
                </a:lnTo>
                <a:lnTo>
                  <a:pt x="82055" y="96162"/>
                </a:lnTo>
                <a:lnTo>
                  <a:pt x="82055" y="96299"/>
                </a:lnTo>
                <a:lnTo>
                  <a:pt x="82730" y="96441"/>
                </a:lnTo>
                <a:lnTo>
                  <a:pt x="85469" y="96578"/>
                </a:lnTo>
                <a:lnTo>
                  <a:pt x="88208" y="96715"/>
                </a:lnTo>
                <a:lnTo>
                  <a:pt x="90597" y="96715"/>
                </a:lnTo>
                <a:lnTo>
                  <a:pt x="90597" y="98378"/>
                </a:lnTo>
                <a:lnTo>
                  <a:pt x="87183" y="98657"/>
                </a:lnTo>
                <a:lnTo>
                  <a:pt x="84443" y="98793"/>
                </a:lnTo>
                <a:lnTo>
                  <a:pt x="83418" y="99072"/>
                </a:lnTo>
                <a:lnTo>
                  <a:pt x="82392" y="99351"/>
                </a:lnTo>
                <a:lnTo>
                  <a:pt x="82055" y="99488"/>
                </a:lnTo>
                <a:lnTo>
                  <a:pt x="82055" y="99767"/>
                </a:lnTo>
                <a:lnTo>
                  <a:pt x="82055" y="99904"/>
                </a:lnTo>
                <a:lnTo>
                  <a:pt x="82392" y="100040"/>
                </a:lnTo>
                <a:lnTo>
                  <a:pt x="84106" y="100456"/>
                </a:lnTo>
                <a:lnTo>
                  <a:pt x="86157" y="100735"/>
                </a:lnTo>
                <a:lnTo>
                  <a:pt x="88546" y="100735"/>
                </a:lnTo>
                <a:lnTo>
                  <a:pt x="90597" y="100598"/>
                </a:lnTo>
                <a:lnTo>
                  <a:pt x="90597" y="102261"/>
                </a:lnTo>
                <a:lnTo>
                  <a:pt x="88546" y="102398"/>
                </a:lnTo>
                <a:lnTo>
                  <a:pt x="86832" y="102677"/>
                </a:lnTo>
                <a:lnTo>
                  <a:pt x="84443" y="102814"/>
                </a:lnTo>
                <a:lnTo>
                  <a:pt x="83081" y="103093"/>
                </a:lnTo>
                <a:lnTo>
                  <a:pt x="82055" y="103366"/>
                </a:lnTo>
                <a:lnTo>
                  <a:pt x="81704" y="103508"/>
                </a:lnTo>
                <a:lnTo>
                  <a:pt x="81704" y="103782"/>
                </a:lnTo>
                <a:lnTo>
                  <a:pt x="82055" y="103924"/>
                </a:lnTo>
                <a:lnTo>
                  <a:pt x="82392" y="104061"/>
                </a:lnTo>
                <a:lnTo>
                  <a:pt x="84106" y="104340"/>
                </a:lnTo>
                <a:lnTo>
                  <a:pt x="86494" y="104613"/>
                </a:lnTo>
                <a:lnTo>
                  <a:pt x="88546" y="104613"/>
                </a:lnTo>
                <a:lnTo>
                  <a:pt x="90597" y="104476"/>
                </a:lnTo>
                <a:lnTo>
                  <a:pt x="90934" y="105029"/>
                </a:lnTo>
                <a:lnTo>
                  <a:pt x="88546" y="105171"/>
                </a:lnTo>
                <a:lnTo>
                  <a:pt x="86494" y="105587"/>
                </a:lnTo>
                <a:lnTo>
                  <a:pt x="84781" y="106002"/>
                </a:lnTo>
                <a:lnTo>
                  <a:pt x="83081" y="106418"/>
                </a:lnTo>
                <a:lnTo>
                  <a:pt x="82730" y="106691"/>
                </a:lnTo>
                <a:lnTo>
                  <a:pt x="82730" y="106834"/>
                </a:lnTo>
                <a:lnTo>
                  <a:pt x="83081" y="106971"/>
                </a:lnTo>
                <a:lnTo>
                  <a:pt x="83755" y="107107"/>
                </a:lnTo>
                <a:lnTo>
                  <a:pt x="85806" y="107107"/>
                </a:lnTo>
                <a:lnTo>
                  <a:pt x="88208" y="106971"/>
                </a:lnTo>
                <a:lnTo>
                  <a:pt x="91285" y="106834"/>
                </a:lnTo>
                <a:lnTo>
                  <a:pt x="91622" y="108081"/>
                </a:lnTo>
                <a:lnTo>
                  <a:pt x="89571" y="108354"/>
                </a:lnTo>
                <a:lnTo>
                  <a:pt x="87857" y="108770"/>
                </a:lnTo>
                <a:lnTo>
                  <a:pt x="84106" y="109465"/>
                </a:lnTo>
                <a:lnTo>
                  <a:pt x="83755" y="109744"/>
                </a:lnTo>
                <a:lnTo>
                  <a:pt x="83755" y="110017"/>
                </a:lnTo>
                <a:lnTo>
                  <a:pt x="84106" y="110296"/>
                </a:lnTo>
                <a:lnTo>
                  <a:pt x="84443" y="110433"/>
                </a:lnTo>
                <a:lnTo>
                  <a:pt x="90259" y="110433"/>
                </a:lnTo>
                <a:lnTo>
                  <a:pt x="92648" y="110159"/>
                </a:lnTo>
                <a:lnTo>
                  <a:pt x="92985" y="110433"/>
                </a:lnTo>
                <a:lnTo>
                  <a:pt x="92310" y="110712"/>
                </a:lnTo>
                <a:lnTo>
                  <a:pt x="91622" y="111127"/>
                </a:lnTo>
                <a:lnTo>
                  <a:pt x="87857" y="111822"/>
                </a:lnTo>
                <a:lnTo>
                  <a:pt x="87520" y="111959"/>
                </a:lnTo>
                <a:lnTo>
                  <a:pt x="87183" y="112375"/>
                </a:lnTo>
                <a:lnTo>
                  <a:pt x="87520" y="112511"/>
                </a:lnTo>
                <a:lnTo>
                  <a:pt x="88208" y="112654"/>
                </a:lnTo>
                <a:lnTo>
                  <a:pt x="92648" y="112511"/>
                </a:lnTo>
                <a:lnTo>
                  <a:pt x="93673" y="112654"/>
                </a:lnTo>
                <a:lnTo>
                  <a:pt x="96750" y="113069"/>
                </a:lnTo>
                <a:lnTo>
                  <a:pt x="99826" y="113343"/>
                </a:lnTo>
                <a:lnTo>
                  <a:pt x="101189" y="113622"/>
                </a:lnTo>
                <a:lnTo>
                  <a:pt x="101877" y="113895"/>
                </a:lnTo>
                <a:lnTo>
                  <a:pt x="102214" y="114174"/>
                </a:lnTo>
                <a:lnTo>
                  <a:pt x="102214" y="114590"/>
                </a:lnTo>
                <a:lnTo>
                  <a:pt x="101877" y="114869"/>
                </a:lnTo>
                <a:lnTo>
                  <a:pt x="101189" y="115284"/>
                </a:lnTo>
                <a:lnTo>
                  <a:pt x="99138" y="115837"/>
                </a:lnTo>
                <a:lnTo>
                  <a:pt x="97438" y="116116"/>
                </a:lnTo>
                <a:lnTo>
                  <a:pt x="95724" y="116389"/>
                </a:lnTo>
                <a:lnTo>
                  <a:pt x="94010" y="116532"/>
                </a:lnTo>
                <a:lnTo>
                  <a:pt x="92310" y="116532"/>
                </a:lnTo>
                <a:lnTo>
                  <a:pt x="88546" y="116389"/>
                </a:lnTo>
                <a:lnTo>
                  <a:pt x="82730" y="116389"/>
                </a:lnTo>
                <a:lnTo>
                  <a:pt x="81030" y="116116"/>
                </a:lnTo>
                <a:lnTo>
                  <a:pt x="79653" y="115700"/>
                </a:lnTo>
                <a:lnTo>
                  <a:pt x="78627" y="115142"/>
                </a:lnTo>
                <a:lnTo>
                  <a:pt x="77602" y="114453"/>
                </a:lnTo>
                <a:lnTo>
                  <a:pt x="76928" y="113485"/>
                </a:lnTo>
                <a:lnTo>
                  <a:pt x="75902" y="111680"/>
                </a:lnTo>
                <a:lnTo>
                  <a:pt x="75214" y="109601"/>
                </a:lnTo>
                <a:lnTo>
                  <a:pt x="74877" y="107523"/>
                </a:lnTo>
                <a:lnTo>
                  <a:pt x="74525" y="104613"/>
                </a:lnTo>
                <a:lnTo>
                  <a:pt x="72826" y="96578"/>
                </a:lnTo>
                <a:lnTo>
                  <a:pt x="71800" y="92558"/>
                </a:lnTo>
                <a:lnTo>
                  <a:pt x="70774" y="88543"/>
                </a:lnTo>
                <a:lnTo>
                  <a:pt x="69749" y="85907"/>
                </a:lnTo>
                <a:lnTo>
                  <a:pt x="68372" y="83139"/>
                </a:lnTo>
                <a:lnTo>
                  <a:pt x="64959" y="77872"/>
                </a:lnTo>
                <a:lnTo>
                  <a:pt x="63596" y="75793"/>
                </a:lnTo>
                <a:lnTo>
                  <a:pt x="62570" y="74130"/>
                </a:lnTo>
                <a:lnTo>
                  <a:pt x="61882" y="73436"/>
                </a:lnTo>
                <a:lnTo>
                  <a:pt x="61194" y="73020"/>
                </a:lnTo>
                <a:lnTo>
                  <a:pt x="61194" y="72883"/>
                </a:lnTo>
                <a:lnTo>
                  <a:pt x="60856" y="72604"/>
                </a:lnTo>
                <a:lnTo>
                  <a:pt x="60168" y="72331"/>
                </a:lnTo>
                <a:lnTo>
                  <a:pt x="59494" y="72189"/>
                </a:lnTo>
                <a:lnTo>
                  <a:pt x="58805" y="72052"/>
                </a:lnTo>
                <a:lnTo>
                  <a:pt x="57780" y="72189"/>
                </a:lnTo>
                <a:lnTo>
                  <a:pt x="56754" y="72604"/>
                </a:lnTo>
                <a:lnTo>
                  <a:pt x="56066" y="73162"/>
                </a:lnTo>
                <a:lnTo>
                  <a:pt x="55040" y="74546"/>
                </a:lnTo>
                <a:lnTo>
                  <a:pt x="54366" y="75657"/>
                </a:lnTo>
                <a:lnTo>
                  <a:pt x="52989" y="75377"/>
                </a:lnTo>
                <a:lnTo>
                  <a:pt x="51627" y="75241"/>
                </a:lnTo>
                <a:lnTo>
                  <a:pt x="50938" y="75377"/>
                </a:lnTo>
                <a:lnTo>
                  <a:pt x="50601" y="75793"/>
                </a:lnTo>
                <a:lnTo>
                  <a:pt x="50938" y="76209"/>
                </a:lnTo>
                <a:lnTo>
                  <a:pt x="51627" y="76625"/>
                </a:lnTo>
                <a:lnTo>
                  <a:pt x="52652" y="77040"/>
                </a:lnTo>
                <a:lnTo>
                  <a:pt x="53678" y="77319"/>
                </a:lnTo>
                <a:lnTo>
                  <a:pt x="53341" y="78424"/>
                </a:lnTo>
                <a:lnTo>
                  <a:pt x="51290" y="78424"/>
                </a:lnTo>
                <a:lnTo>
                  <a:pt x="49239" y="78703"/>
                </a:lnTo>
                <a:lnTo>
                  <a:pt x="48887" y="78840"/>
                </a:lnTo>
                <a:lnTo>
                  <a:pt x="49239" y="78982"/>
                </a:lnTo>
                <a:lnTo>
                  <a:pt x="51290" y="79398"/>
                </a:lnTo>
                <a:lnTo>
                  <a:pt x="52989" y="79813"/>
                </a:lnTo>
                <a:lnTo>
                  <a:pt x="52315" y="82029"/>
                </a:lnTo>
                <a:lnTo>
                  <a:pt x="49239" y="81892"/>
                </a:lnTo>
                <a:lnTo>
                  <a:pt x="47862" y="81892"/>
                </a:lnTo>
                <a:lnTo>
                  <a:pt x="46499" y="82029"/>
                </a:lnTo>
                <a:lnTo>
                  <a:pt x="46162" y="82308"/>
                </a:lnTo>
                <a:lnTo>
                  <a:pt x="46162" y="82444"/>
                </a:lnTo>
                <a:lnTo>
                  <a:pt x="46162" y="82581"/>
                </a:lnTo>
                <a:lnTo>
                  <a:pt x="47525" y="82860"/>
                </a:lnTo>
                <a:lnTo>
                  <a:pt x="48887" y="83276"/>
                </a:lnTo>
                <a:lnTo>
                  <a:pt x="51627" y="83828"/>
                </a:lnTo>
                <a:lnTo>
                  <a:pt x="51627" y="84802"/>
                </a:lnTo>
                <a:lnTo>
                  <a:pt x="48887" y="84802"/>
                </a:lnTo>
                <a:lnTo>
                  <a:pt x="46162" y="84939"/>
                </a:lnTo>
                <a:lnTo>
                  <a:pt x="45136" y="85075"/>
                </a:lnTo>
                <a:lnTo>
                  <a:pt x="44111" y="85218"/>
                </a:lnTo>
                <a:lnTo>
                  <a:pt x="43760" y="85491"/>
                </a:lnTo>
                <a:lnTo>
                  <a:pt x="43760" y="85633"/>
                </a:lnTo>
                <a:lnTo>
                  <a:pt x="44111" y="85907"/>
                </a:lnTo>
                <a:lnTo>
                  <a:pt x="44785" y="86186"/>
                </a:lnTo>
                <a:lnTo>
                  <a:pt x="46499" y="86601"/>
                </a:lnTo>
                <a:lnTo>
                  <a:pt x="48550" y="86738"/>
                </a:lnTo>
                <a:lnTo>
                  <a:pt x="50938" y="86880"/>
                </a:lnTo>
                <a:lnTo>
                  <a:pt x="50264" y="88680"/>
                </a:lnTo>
                <a:lnTo>
                  <a:pt x="46836" y="88543"/>
                </a:lnTo>
                <a:lnTo>
                  <a:pt x="42397" y="88543"/>
                </a:lnTo>
                <a:lnTo>
                  <a:pt x="41034" y="88680"/>
                </a:lnTo>
                <a:lnTo>
                  <a:pt x="40683" y="88816"/>
                </a:lnTo>
                <a:lnTo>
                  <a:pt x="40683" y="88959"/>
                </a:lnTo>
                <a:lnTo>
                  <a:pt x="41372" y="89375"/>
                </a:lnTo>
                <a:lnTo>
                  <a:pt x="42397" y="89648"/>
                </a:lnTo>
                <a:lnTo>
                  <a:pt x="44448" y="90064"/>
                </a:lnTo>
                <a:lnTo>
                  <a:pt x="47188" y="90479"/>
                </a:lnTo>
                <a:lnTo>
                  <a:pt x="49913" y="90622"/>
                </a:lnTo>
                <a:lnTo>
                  <a:pt x="49576" y="91174"/>
                </a:lnTo>
                <a:lnTo>
                  <a:pt x="45811" y="91311"/>
                </a:lnTo>
                <a:lnTo>
                  <a:pt x="43760" y="91453"/>
                </a:lnTo>
                <a:lnTo>
                  <a:pt x="42060" y="91726"/>
                </a:lnTo>
                <a:lnTo>
                  <a:pt x="41709" y="91869"/>
                </a:lnTo>
                <a:lnTo>
                  <a:pt x="41709" y="92142"/>
                </a:lnTo>
                <a:lnTo>
                  <a:pt x="41709" y="92284"/>
                </a:lnTo>
                <a:lnTo>
                  <a:pt x="42060" y="92421"/>
                </a:lnTo>
                <a:lnTo>
                  <a:pt x="43760" y="92700"/>
                </a:lnTo>
                <a:lnTo>
                  <a:pt x="45474" y="92837"/>
                </a:lnTo>
                <a:lnTo>
                  <a:pt x="48887" y="92973"/>
                </a:lnTo>
                <a:lnTo>
                  <a:pt x="48213" y="95610"/>
                </a:lnTo>
                <a:lnTo>
                  <a:pt x="45811" y="95610"/>
                </a:lnTo>
                <a:lnTo>
                  <a:pt x="43760" y="95747"/>
                </a:lnTo>
                <a:lnTo>
                  <a:pt x="40346" y="95883"/>
                </a:lnTo>
                <a:lnTo>
                  <a:pt x="38983" y="96162"/>
                </a:lnTo>
                <a:lnTo>
                  <a:pt x="37607" y="96578"/>
                </a:lnTo>
                <a:lnTo>
                  <a:pt x="37269" y="96994"/>
                </a:lnTo>
                <a:lnTo>
                  <a:pt x="37607" y="97273"/>
                </a:lnTo>
                <a:lnTo>
                  <a:pt x="37958" y="97409"/>
                </a:lnTo>
                <a:lnTo>
                  <a:pt x="39321" y="97688"/>
                </a:lnTo>
                <a:lnTo>
                  <a:pt x="40683" y="97688"/>
                </a:lnTo>
                <a:lnTo>
                  <a:pt x="43423" y="97825"/>
                </a:lnTo>
                <a:lnTo>
                  <a:pt x="47525" y="97962"/>
                </a:lnTo>
                <a:lnTo>
                  <a:pt x="47188" y="99072"/>
                </a:lnTo>
                <a:lnTo>
                  <a:pt x="44785" y="99072"/>
                </a:lnTo>
                <a:lnTo>
                  <a:pt x="42734" y="99209"/>
                </a:lnTo>
                <a:lnTo>
                  <a:pt x="38632" y="99767"/>
                </a:lnTo>
                <a:lnTo>
                  <a:pt x="37958" y="99904"/>
                </a:lnTo>
                <a:lnTo>
                  <a:pt x="37607" y="100183"/>
                </a:lnTo>
                <a:lnTo>
                  <a:pt x="37958" y="100456"/>
                </a:lnTo>
                <a:lnTo>
                  <a:pt x="38632" y="100598"/>
                </a:lnTo>
                <a:lnTo>
                  <a:pt x="40683" y="100872"/>
                </a:lnTo>
                <a:lnTo>
                  <a:pt x="42397" y="101014"/>
                </a:lnTo>
                <a:lnTo>
                  <a:pt x="46499" y="101014"/>
                </a:lnTo>
                <a:lnTo>
                  <a:pt x="46499" y="101151"/>
                </a:lnTo>
                <a:lnTo>
                  <a:pt x="46162" y="102119"/>
                </a:lnTo>
                <a:lnTo>
                  <a:pt x="42397" y="102261"/>
                </a:lnTo>
                <a:lnTo>
                  <a:pt x="39321" y="102398"/>
                </a:lnTo>
                <a:lnTo>
                  <a:pt x="37958" y="102677"/>
                </a:lnTo>
                <a:lnTo>
                  <a:pt x="36932" y="102950"/>
                </a:lnTo>
                <a:lnTo>
                  <a:pt x="36581" y="103229"/>
                </a:lnTo>
                <a:lnTo>
                  <a:pt x="36581" y="103508"/>
                </a:lnTo>
                <a:lnTo>
                  <a:pt x="37269" y="103924"/>
                </a:lnTo>
                <a:lnTo>
                  <a:pt x="37958" y="104061"/>
                </a:lnTo>
                <a:lnTo>
                  <a:pt x="38983" y="104197"/>
                </a:lnTo>
                <a:lnTo>
                  <a:pt x="40009" y="104340"/>
                </a:lnTo>
                <a:lnTo>
                  <a:pt x="42397" y="104340"/>
                </a:lnTo>
                <a:lnTo>
                  <a:pt x="44448" y="104197"/>
                </a:lnTo>
                <a:lnTo>
                  <a:pt x="45474" y="104340"/>
                </a:lnTo>
                <a:lnTo>
                  <a:pt x="45136" y="105444"/>
                </a:lnTo>
                <a:lnTo>
                  <a:pt x="40009" y="105723"/>
                </a:lnTo>
                <a:lnTo>
                  <a:pt x="37607" y="106002"/>
                </a:lnTo>
                <a:lnTo>
                  <a:pt x="36581" y="106276"/>
                </a:lnTo>
                <a:lnTo>
                  <a:pt x="35556" y="106555"/>
                </a:lnTo>
                <a:lnTo>
                  <a:pt x="35218" y="106834"/>
                </a:lnTo>
                <a:lnTo>
                  <a:pt x="35218" y="106971"/>
                </a:lnTo>
                <a:lnTo>
                  <a:pt x="35556" y="107107"/>
                </a:lnTo>
                <a:lnTo>
                  <a:pt x="35907" y="107250"/>
                </a:lnTo>
                <a:lnTo>
                  <a:pt x="37958" y="107523"/>
                </a:lnTo>
                <a:lnTo>
                  <a:pt x="44448" y="107523"/>
                </a:lnTo>
                <a:lnTo>
                  <a:pt x="43760" y="109465"/>
                </a:lnTo>
                <a:lnTo>
                  <a:pt x="39321" y="109328"/>
                </a:lnTo>
                <a:lnTo>
                  <a:pt x="37607" y="109328"/>
                </a:lnTo>
                <a:lnTo>
                  <a:pt x="36244" y="109465"/>
                </a:lnTo>
                <a:lnTo>
                  <a:pt x="34881" y="109601"/>
                </a:lnTo>
                <a:lnTo>
                  <a:pt x="33856" y="110017"/>
                </a:lnTo>
                <a:lnTo>
                  <a:pt x="33856" y="110296"/>
                </a:lnTo>
                <a:lnTo>
                  <a:pt x="33856" y="110433"/>
                </a:lnTo>
                <a:lnTo>
                  <a:pt x="34881" y="110848"/>
                </a:lnTo>
                <a:lnTo>
                  <a:pt x="36244" y="111127"/>
                </a:lnTo>
                <a:lnTo>
                  <a:pt x="37958" y="111407"/>
                </a:lnTo>
                <a:lnTo>
                  <a:pt x="39321" y="111407"/>
                </a:lnTo>
                <a:lnTo>
                  <a:pt x="42734" y="111680"/>
                </a:lnTo>
                <a:lnTo>
                  <a:pt x="42397" y="112790"/>
                </a:lnTo>
                <a:lnTo>
                  <a:pt x="40683" y="112790"/>
                </a:lnTo>
                <a:lnTo>
                  <a:pt x="35907" y="113069"/>
                </a:lnTo>
                <a:lnTo>
                  <a:pt x="34881" y="113206"/>
                </a:lnTo>
                <a:lnTo>
                  <a:pt x="34193" y="113343"/>
                </a:lnTo>
                <a:lnTo>
                  <a:pt x="32830" y="113895"/>
                </a:lnTo>
                <a:lnTo>
                  <a:pt x="32479" y="114037"/>
                </a:lnTo>
                <a:lnTo>
                  <a:pt x="32830" y="114311"/>
                </a:lnTo>
                <a:lnTo>
                  <a:pt x="34193" y="114590"/>
                </a:lnTo>
                <a:lnTo>
                  <a:pt x="35556" y="114726"/>
                </a:lnTo>
                <a:lnTo>
                  <a:pt x="38295" y="114869"/>
                </a:lnTo>
                <a:lnTo>
                  <a:pt x="35218" y="115421"/>
                </a:lnTo>
                <a:lnTo>
                  <a:pt x="32142" y="115973"/>
                </a:lnTo>
                <a:lnTo>
                  <a:pt x="25300" y="116805"/>
                </a:lnTo>
                <a:lnTo>
                  <a:pt x="23249" y="116947"/>
                </a:lnTo>
                <a:lnTo>
                  <a:pt x="20861" y="117084"/>
                </a:lnTo>
                <a:lnTo>
                  <a:pt x="18473" y="116947"/>
                </a:lnTo>
                <a:lnTo>
                  <a:pt x="16085" y="116668"/>
                </a:lnTo>
                <a:lnTo>
                  <a:pt x="15734" y="116532"/>
                </a:lnTo>
                <a:lnTo>
                  <a:pt x="15396" y="116253"/>
                </a:lnTo>
                <a:lnTo>
                  <a:pt x="15396" y="116116"/>
                </a:lnTo>
                <a:lnTo>
                  <a:pt x="15396" y="115837"/>
                </a:lnTo>
                <a:lnTo>
                  <a:pt x="16085" y="115284"/>
                </a:lnTo>
                <a:lnTo>
                  <a:pt x="17447" y="114590"/>
                </a:lnTo>
                <a:lnTo>
                  <a:pt x="20861" y="113485"/>
                </a:lnTo>
                <a:lnTo>
                  <a:pt x="22912" y="112927"/>
                </a:lnTo>
                <a:lnTo>
                  <a:pt x="23601" y="112790"/>
                </a:lnTo>
                <a:lnTo>
                  <a:pt x="23938" y="112511"/>
                </a:lnTo>
                <a:lnTo>
                  <a:pt x="23938" y="112238"/>
                </a:lnTo>
                <a:lnTo>
                  <a:pt x="23938" y="111959"/>
                </a:lnTo>
                <a:lnTo>
                  <a:pt x="24275" y="111543"/>
                </a:lnTo>
                <a:lnTo>
                  <a:pt x="25652" y="106971"/>
                </a:lnTo>
                <a:lnTo>
                  <a:pt x="27014" y="102534"/>
                </a:lnTo>
                <a:lnTo>
                  <a:pt x="28728" y="93532"/>
                </a:lnTo>
                <a:lnTo>
                  <a:pt x="30091" y="84523"/>
                </a:lnTo>
                <a:lnTo>
                  <a:pt x="31805" y="75377"/>
                </a:lnTo>
                <a:lnTo>
                  <a:pt x="33856" y="66232"/>
                </a:lnTo>
                <a:lnTo>
                  <a:pt x="35556" y="57087"/>
                </a:lnTo>
                <a:lnTo>
                  <a:pt x="35907" y="53345"/>
                </a:lnTo>
                <a:lnTo>
                  <a:pt x="36244" y="49331"/>
                </a:lnTo>
                <a:lnTo>
                  <a:pt x="36244" y="47389"/>
                </a:lnTo>
                <a:lnTo>
                  <a:pt x="36244" y="45447"/>
                </a:lnTo>
                <a:lnTo>
                  <a:pt x="35556" y="43511"/>
                </a:lnTo>
                <a:lnTo>
                  <a:pt x="34881" y="41706"/>
                </a:lnTo>
                <a:lnTo>
                  <a:pt x="34881" y="41290"/>
                </a:lnTo>
                <a:lnTo>
                  <a:pt x="34530" y="40875"/>
                </a:lnTo>
                <a:lnTo>
                  <a:pt x="34193" y="40601"/>
                </a:lnTo>
                <a:lnTo>
                  <a:pt x="33856" y="40459"/>
                </a:lnTo>
                <a:lnTo>
                  <a:pt x="32830" y="40186"/>
                </a:lnTo>
                <a:lnTo>
                  <a:pt x="31453" y="40186"/>
                </a:lnTo>
                <a:lnTo>
                  <a:pt x="30428" y="40459"/>
                </a:lnTo>
                <a:lnTo>
                  <a:pt x="28377" y="40601"/>
                </a:lnTo>
                <a:lnTo>
                  <a:pt x="26677" y="40738"/>
                </a:lnTo>
                <a:lnTo>
                  <a:pt x="25652" y="41154"/>
                </a:lnTo>
                <a:lnTo>
                  <a:pt x="25300" y="41569"/>
                </a:lnTo>
                <a:lnTo>
                  <a:pt x="25300" y="41848"/>
                </a:lnTo>
                <a:lnTo>
                  <a:pt x="25300" y="42122"/>
                </a:lnTo>
                <a:lnTo>
                  <a:pt x="26326" y="42401"/>
                </a:lnTo>
                <a:lnTo>
                  <a:pt x="27014" y="42537"/>
                </a:lnTo>
                <a:lnTo>
                  <a:pt x="26677" y="42816"/>
                </a:lnTo>
                <a:lnTo>
                  <a:pt x="23938" y="42816"/>
                </a:lnTo>
                <a:lnTo>
                  <a:pt x="22912" y="42953"/>
                </a:lnTo>
                <a:lnTo>
                  <a:pt x="21887" y="43232"/>
                </a:lnTo>
                <a:lnTo>
                  <a:pt x="21549" y="43648"/>
                </a:lnTo>
                <a:lnTo>
                  <a:pt x="21549" y="43927"/>
                </a:lnTo>
                <a:lnTo>
                  <a:pt x="21887" y="44063"/>
                </a:lnTo>
                <a:lnTo>
                  <a:pt x="22912" y="44479"/>
                </a:lnTo>
                <a:lnTo>
                  <a:pt x="24626" y="44758"/>
                </a:lnTo>
                <a:lnTo>
                  <a:pt x="24275" y="45311"/>
                </a:lnTo>
                <a:lnTo>
                  <a:pt x="22224" y="45311"/>
                </a:lnTo>
                <a:lnTo>
                  <a:pt x="20524" y="45590"/>
                </a:lnTo>
                <a:lnTo>
                  <a:pt x="19836" y="45863"/>
                </a:lnTo>
                <a:lnTo>
                  <a:pt x="19498" y="46279"/>
                </a:lnTo>
                <a:lnTo>
                  <a:pt x="19836" y="46694"/>
                </a:lnTo>
                <a:lnTo>
                  <a:pt x="20524" y="46973"/>
                </a:lnTo>
                <a:lnTo>
                  <a:pt x="21549" y="47110"/>
                </a:lnTo>
                <a:lnTo>
                  <a:pt x="22912" y="47252"/>
                </a:lnTo>
                <a:lnTo>
                  <a:pt x="22224" y="48220"/>
                </a:lnTo>
                <a:lnTo>
                  <a:pt x="20187" y="48220"/>
                </a:lnTo>
                <a:lnTo>
                  <a:pt x="19161" y="48499"/>
                </a:lnTo>
                <a:lnTo>
                  <a:pt x="18136" y="48636"/>
                </a:lnTo>
                <a:lnTo>
                  <a:pt x="18136" y="48915"/>
                </a:lnTo>
                <a:lnTo>
                  <a:pt x="18136" y="49189"/>
                </a:lnTo>
                <a:lnTo>
                  <a:pt x="18810" y="49468"/>
                </a:lnTo>
                <a:lnTo>
                  <a:pt x="19498" y="49747"/>
                </a:lnTo>
                <a:lnTo>
                  <a:pt x="21198" y="49883"/>
                </a:lnTo>
                <a:lnTo>
                  <a:pt x="20861" y="50299"/>
                </a:lnTo>
                <a:lnTo>
                  <a:pt x="20524" y="50851"/>
                </a:lnTo>
                <a:lnTo>
                  <a:pt x="18473" y="50994"/>
                </a:lnTo>
                <a:lnTo>
                  <a:pt x="17447" y="51130"/>
                </a:lnTo>
                <a:lnTo>
                  <a:pt x="16759" y="51409"/>
                </a:lnTo>
                <a:lnTo>
                  <a:pt x="16422" y="51683"/>
                </a:lnTo>
                <a:lnTo>
                  <a:pt x="16422" y="52098"/>
                </a:lnTo>
                <a:lnTo>
                  <a:pt x="17110" y="52377"/>
                </a:lnTo>
                <a:lnTo>
                  <a:pt x="17447" y="52514"/>
                </a:lnTo>
                <a:lnTo>
                  <a:pt x="19161" y="52793"/>
                </a:lnTo>
                <a:lnTo>
                  <a:pt x="19161" y="52930"/>
                </a:lnTo>
                <a:lnTo>
                  <a:pt x="18473" y="53072"/>
                </a:lnTo>
                <a:lnTo>
                  <a:pt x="16422" y="53209"/>
                </a:lnTo>
                <a:lnTo>
                  <a:pt x="15396" y="53488"/>
                </a:lnTo>
                <a:lnTo>
                  <a:pt x="14708" y="53761"/>
                </a:lnTo>
                <a:lnTo>
                  <a:pt x="14371" y="54319"/>
                </a:lnTo>
                <a:lnTo>
                  <a:pt x="14708" y="54456"/>
                </a:lnTo>
                <a:lnTo>
                  <a:pt x="15059" y="54735"/>
                </a:lnTo>
                <a:lnTo>
                  <a:pt x="15734" y="54872"/>
                </a:lnTo>
                <a:lnTo>
                  <a:pt x="16422" y="55008"/>
                </a:lnTo>
                <a:lnTo>
                  <a:pt x="18136" y="55008"/>
                </a:lnTo>
                <a:lnTo>
                  <a:pt x="17785" y="55424"/>
                </a:lnTo>
                <a:lnTo>
                  <a:pt x="16085" y="55424"/>
                </a:lnTo>
                <a:lnTo>
                  <a:pt x="15059" y="55566"/>
                </a:lnTo>
                <a:lnTo>
                  <a:pt x="14371" y="55840"/>
                </a:lnTo>
                <a:lnTo>
                  <a:pt x="14034" y="56255"/>
                </a:lnTo>
                <a:lnTo>
                  <a:pt x="14371" y="56671"/>
                </a:lnTo>
                <a:lnTo>
                  <a:pt x="15734" y="56950"/>
                </a:lnTo>
                <a:lnTo>
                  <a:pt x="17110" y="57087"/>
                </a:lnTo>
                <a:lnTo>
                  <a:pt x="16422" y="58476"/>
                </a:lnTo>
                <a:lnTo>
                  <a:pt x="15396" y="58334"/>
                </a:lnTo>
                <a:lnTo>
                  <a:pt x="14371" y="58476"/>
                </a:lnTo>
                <a:lnTo>
                  <a:pt x="13682" y="58613"/>
                </a:lnTo>
                <a:lnTo>
                  <a:pt x="13008" y="58892"/>
                </a:lnTo>
                <a:lnTo>
                  <a:pt x="13008" y="59165"/>
                </a:lnTo>
                <a:lnTo>
                  <a:pt x="13008" y="59444"/>
                </a:lnTo>
                <a:lnTo>
                  <a:pt x="13345" y="59723"/>
                </a:lnTo>
                <a:lnTo>
                  <a:pt x="14034" y="59997"/>
                </a:lnTo>
                <a:lnTo>
                  <a:pt x="15396" y="60412"/>
                </a:lnTo>
                <a:lnTo>
                  <a:pt x="15059" y="60555"/>
                </a:lnTo>
                <a:lnTo>
                  <a:pt x="14708" y="60828"/>
                </a:lnTo>
                <a:lnTo>
                  <a:pt x="14708" y="61244"/>
                </a:lnTo>
                <a:lnTo>
                  <a:pt x="14708" y="61523"/>
                </a:lnTo>
                <a:lnTo>
                  <a:pt x="16085" y="63186"/>
                </a:lnTo>
                <a:lnTo>
                  <a:pt x="16422" y="64296"/>
                </a:lnTo>
                <a:lnTo>
                  <a:pt x="16759" y="65264"/>
                </a:lnTo>
                <a:lnTo>
                  <a:pt x="16759" y="66232"/>
                </a:lnTo>
                <a:lnTo>
                  <a:pt x="15734" y="67064"/>
                </a:lnTo>
                <a:lnTo>
                  <a:pt x="15396" y="67343"/>
                </a:lnTo>
                <a:lnTo>
                  <a:pt x="14371" y="67622"/>
                </a:lnTo>
                <a:lnTo>
                  <a:pt x="13345" y="67895"/>
                </a:lnTo>
                <a:lnTo>
                  <a:pt x="10957" y="67895"/>
                </a:lnTo>
                <a:lnTo>
                  <a:pt x="9932" y="67622"/>
                </a:lnTo>
                <a:lnTo>
                  <a:pt x="9243" y="67343"/>
                </a:lnTo>
                <a:lnTo>
                  <a:pt x="8555" y="66927"/>
                </a:lnTo>
                <a:lnTo>
                  <a:pt x="7192" y="66095"/>
                </a:lnTo>
                <a:lnTo>
                  <a:pt x="6504" y="65127"/>
                </a:lnTo>
                <a:lnTo>
                  <a:pt x="6504" y="64433"/>
                </a:lnTo>
                <a:lnTo>
                  <a:pt x="6504" y="63738"/>
                </a:lnTo>
                <a:lnTo>
                  <a:pt x="7192" y="62491"/>
                </a:lnTo>
                <a:lnTo>
                  <a:pt x="8218" y="62491"/>
                </a:lnTo>
                <a:lnTo>
                  <a:pt x="8906" y="62354"/>
                </a:lnTo>
                <a:lnTo>
                  <a:pt x="9243" y="62075"/>
                </a:lnTo>
                <a:lnTo>
                  <a:pt x="9243" y="61802"/>
                </a:lnTo>
                <a:lnTo>
                  <a:pt x="8555" y="60691"/>
                </a:lnTo>
                <a:lnTo>
                  <a:pt x="8218" y="59581"/>
                </a:lnTo>
                <a:lnTo>
                  <a:pt x="7881" y="57366"/>
                </a:lnTo>
                <a:lnTo>
                  <a:pt x="8218" y="55008"/>
                </a:lnTo>
                <a:lnTo>
                  <a:pt x="8906" y="52793"/>
                </a:lnTo>
                <a:lnTo>
                  <a:pt x="10269" y="50578"/>
                </a:lnTo>
                <a:lnTo>
                  <a:pt x="11631" y="48357"/>
                </a:lnTo>
                <a:lnTo>
                  <a:pt x="15059" y="43927"/>
                </a:lnTo>
                <a:lnTo>
                  <a:pt x="17110" y="41154"/>
                </a:lnTo>
                <a:lnTo>
                  <a:pt x="19836" y="38380"/>
                </a:lnTo>
                <a:lnTo>
                  <a:pt x="22912" y="35886"/>
                </a:lnTo>
                <a:lnTo>
                  <a:pt x="24626" y="34781"/>
                </a:lnTo>
                <a:lnTo>
                  <a:pt x="26677" y="33671"/>
                </a:lnTo>
                <a:lnTo>
                  <a:pt x="28728" y="32703"/>
                </a:lnTo>
                <a:lnTo>
                  <a:pt x="31116" y="31729"/>
                </a:lnTo>
                <a:lnTo>
                  <a:pt x="33505" y="30761"/>
                </a:lnTo>
                <a:lnTo>
                  <a:pt x="36244" y="30066"/>
                </a:lnTo>
                <a:lnTo>
                  <a:pt x="39321" y="29377"/>
                </a:lnTo>
                <a:lnTo>
                  <a:pt x="42734" y="28819"/>
                </a:lnTo>
                <a:lnTo>
                  <a:pt x="46162" y="28267"/>
                </a:lnTo>
                <a:lnTo>
                  <a:pt x="49913" y="27851"/>
                </a:lnTo>
                <a:lnTo>
                  <a:pt x="54015" y="27572"/>
                </a:lnTo>
                <a:lnTo>
                  <a:pt x="57780" y="27436"/>
                </a:lnTo>
                <a:lnTo>
                  <a:pt x="58468" y="27572"/>
                </a:lnTo>
                <a:lnTo>
                  <a:pt x="59831" y="27436"/>
                </a:lnTo>
                <a:close/>
                <a:moveTo>
                  <a:pt x="59831" y="0"/>
                </a:moveTo>
                <a:lnTo>
                  <a:pt x="56417" y="142"/>
                </a:lnTo>
                <a:lnTo>
                  <a:pt x="53341" y="558"/>
                </a:lnTo>
                <a:lnTo>
                  <a:pt x="51627" y="558"/>
                </a:lnTo>
                <a:lnTo>
                  <a:pt x="50264" y="831"/>
                </a:lnTo>
                <a:lnTo>
                  <a:pt x="46836" y="1389"/>
                </a:lnTo>
                <a:lnTo>
                  <a:pt x="44111" y="2220"/>
                </a:lnTo>
                <a:lnTo>
                  <a:pt x="41372" y="3052"/>
                </a:lnTo>
                <a:lnTo>
                  <a:pt x="39321" y="3883"/>
                </a:lnTo>
                <a:lnTo>
                  <a:pt x="37607" y="4851"/>
                </a:lnTo>
                <a:lnTo>
                  <a:pt x="35907" y="5962"/>
                </a:lnTo>
                <a:lnTo>
                  <a:pt x="34530" y="7066"/>
                </a:lnTo>
                <a:lnTo>
                  <a:pt x="33505" y="8177"/>
                </a:lnTo>
                <a:lnTo>
                  <a:pt x="32830" y="9424"/>
                </a:lnTo>
                <a:lnTo>
                  <a:pt x="32142" y="10534"/>
                </a:lnTo>
                <a:lnTo>
                  <a:pt x="31805" y="11781"/>
                </a:lnTo>
                <a:lnTo>
                  <a:pt x="31805" y="12886"/>
                </a:lnTo>
                <a:lnTo>
                  <a:pt x="32142" y="13860"/>
                </a:lnTo>
                <a:lnTo>
                  <a:pt x="32479" y="14965"/>
                </a:lnTo>
                <a:lnTo>
                  <a:pt x="33167" y="16075"/>
                </a:lnTo>
                <a:lnTo>
                  <a:pt x="34193" y="17043"/>
                </a:lnTo>
                <a:lnTo>
                  <a:pt x="35218" y="18017"/>
                </a:lnTo>
                <a:lnTo>
                  <a:pt x="36581" y="18848"/>
                </a:lnTo>
                <a:lnTo>
                  <a:pt x="37958" y="19816"/>
                </a:lnTo>
                <a:lnTo>
                  <a:pt x="39658" y="20648"/>
                </a:lnTo>
                <a:lnTo>
                  <a:pt x="41372" y="21342"/>
                </a:lnTo>
                <a:lnTo>
                  <a:pt x="43085" y="22031"/>
                </a:lnTo>
                <a:lnTo>
                  <a:pt x="45136" y="22726"/>
                </a:lnTo>
                <a:lnTo>
                  <a:pt x="47525" y="23279"/>
                </a:lnTo>
                <a:lnTo>
                  <a:pt x="49913" y="23694"/>
                </a:lnTo>
                <a:lnTo>
                  <a:pt x="52315" y="23973"/>
                </a:lnTo>
                <a:lnTo>
                  <a:pt x="54703" y="24247"/>
                </a:lnTo>
                <a:lnTo>
                  <a:pt x="54703" y="25078"/>
                </a:lnTo>
                <a:lnTo>
                  <a:pt x="49913" y="25220"/>
                </a:lnTo>
                <a:lnTo>
                  <a:pt x="45811" y="25636"/>
                </a:lnTo>
                <a:lnTo>
                  <a:pt x="41709" y="26052"/>
                </a:lnTo>
                <a:lnTo>
                  <a:pt x="37958" y="26741"/>
                </a:lnTo>
                <a:lnTo>
                  <a:pt x="34530" y="27436"/>
                </a:lnTo>
                <a:lnTo>
                  <a:pt x="31453" y="28267"/>
                </a:lnTo>
                <a:lnTo>
                  <a:pt x="28377" y="29098"/>
                </a:lnTo>
                <a:lnTo>
                  <a:pt x="25652" y="30209"/>
                </a:lnTo>
                <a:lnTo>
                  <a:pt x="23249" y="31314"/>
                </a:lnTo>
                <a:lnTo>
                  <a:pt x="20861" y="32424"/>
                </a:lnTo>
                <a:lnTo>
                  <a:pt x="18810" y="33808"/>
                </a:lnTo>
                <a:lnTo>
                  <a:pt x="16759" y="35055"/>
                </a:lnTo>
                <a:lnTo>
                  <a:pt x="15059" y="36444"/>
                </a:lnTo>
                <a:lnTo>
                  <a:pt x="11983" y="39491"/>
                </a:lnTo>
                <a:lnTo>
                  <a:pt x="9243" y="42537"/>
                </a:lnTo>
                <a:lnTo>
                  <a:pt x="5141" y="48357"/>
                </a:lnTo>
                <a:lnTo>
                  <a:pt x="3427" y="51267"/>
                </a:lnTo>
                <a:lnTo>
                  <a:pt x="2065" y="54177"/>
                </a:lnTo>
                <a:lnTo>
                  <a:pt x="1727" y="55703"/>
                </a:lnTo>
                <a:lnTo>
                  <a:pt x="1727" y="57502"/>
                </a:lnTo>
                <a:lnTo>
                  <a:pt x="2065" y="59308"/>
                </a:lnTo>
                <a:lnTo>
                  <a:pt x="2402" y="60139"/>
                </a:lnTo>
                <a:lnTo>
                  <a:pt x="3090" y="60828"/>
                </a:lnTo>
                <a:lnTo>
                  <a:pt x="2065" y="61244"/>
                </a:lnTo>
                <a:lnTo>
                  <a:pt x="1039" y="61802"/>
                </a:lnTo>
                <a:lnTo>
                  <a:pt x="351" y="62491"/>
                </a:lnTo>
                <a:lnTo>
                  <a:pt x="14" y="63186"/>
                </a:lnTo>
                <a:lnTo>
                  <a:pt x="14" y="64569"/>
                </a:lnTo>
                <a:lnTo>
                  <a:pt x="351" y="65816"/>
                </a:lnTo>
                <a:lnTo>
                  <a:pt x="1039" y="66648"/>
                </a:lnTo>
                <a:lnTo>
                  <a:pt x="1727" y="67343"/>
                </a:lnTo>
                <a:lnTo>
                  <a:pt x="2753" y="68174"/>
                </a:lnTo>
                <a:lnTo>
                  <a:pt x="3778" y="68863"/>
                </a:lnTo>
                <a:lnTo>
                  <a:pt x="5141" y="69421"/>
                </a:lnTo>
                <a:lnTo>
                  <a:pt x="6855" y="69837"/>
                </a:lnTo>
                <a:lnTo>
                  <a:pt x="8555" y="70252"/>
                </a:lnTo>
                <a:lnTo>
                  <a:pt x="10606" y="70389"/>
                </a:lnTo>
                <a:lnTo>
                  <a:pt x="13008" y="70526"/>
                </a:lnTo>
                <a:lnTo>
                  <a:pt x="15059" y="70389"/>
                </a:lnTo>
                <a:lnTo>
                  <a:pt x="16759" y="70110"/>
                </a:lnTo>
                <a:lnTo>
                  <a:pt x="18136" y="69837"/>
                </a:lnTo>
                <a:lnTo>
                  <a:pt x="19498" y="69279"/>
                </a:lnTo>
                <a:lnTo>
                  <a:pt x="20524" y="68726"/>
                </a:lnTo>
                <a:lnTo>
                  <a:pt x="21198" y="68032"/>
                </a:lnTo>
                <a:lnTo>
                  <a:pt x="21549" y="67206"/>
                </a:lnTo>
                <a:lnTo>
                  <a:pt x="22224" y="65543"/>
                </a:lnTo>
                <a:lnTo>
                  <a:pt x="22224" y="63880"/>
                </a:lnTo>
                <a:lnTo>
                  <a:pt x="21549" y="62354"/>
                </a:lnTo>
                <a:lnTo>
                  <a:pt x="20524" y="60970"/>
                </a:lnTo>
                <a:lnTo>
                  <a:pt x="20187" y="60691"/>
                </a:lnTo>
                <a:lnTo>
                  <a:pt x="20861" y="59997"/>
                </a:lnTo>
                <a:lnTo>
                  <a:pt x="21198" y="59723"/>
                </a:lnTo>
                <a:lnTo>
                  <a:pt x="21549" y="58476"/>
                </a:lnTo>
                <a:lnTo>
                  <a:pt x="22224" y="57087"/>
                </a:lnTo>
                <a:lnTo>
                  <a:pt x="23938" y="54319"/>
                </a:lnTo>
                <a:lnTo>
                  <a:pt x="25989" y="51409"/>
                </a:lnTo>
                <a:lnTo>
                  <a:pt x="30091" y="46142"/>
                </a:lnTo>
                <a:lnTo>
                  <a:pt x="29754" y="53209"/>
                </a:lnTo>
                <a:lnTo>
                  <a:pt x="28728" y="60276"/>
                </a:lnTo>
                <a:lnTo>
                  <a:pt x="27351" y="67343"/>
                </a:lnTo>
                <a:lnTo>
                  <a:pt x="25652" y="74409"/>
                </a:lnTo>
                <a:lnTo>
                  <a:pt x="23601" y="83412"/>
                </a:lnTo>
                <a:lnTo>
                  <a:pt x="21887" y="92558"/>
                </a:lnTo>
                <a:lnTo>
                  <a:pt x="19836" y="101703"/>
                </a:lnTo>
                <a:lnTo>
                  <a:pt x="18810" y="106276"/>
                </a:lnTo>
                <a:lnTo>
                  <a:pt x="17110" y="110712"/>
                </a:lnTo>
                <a:lnTo>
                  <a:pt x="17447" y="111407"/>
                </a:lnTo>
                <a:lnTo>
                  <a:pt x="15734" y="111680"/>
                </a:lnTo>
                <a:lnTo>
                  <a:pt x="14371" y="111959"/>
                </a:lnTo>
                <a:lnTo>
                  <a:pt x="13345" y="112375"/>
                </a:lnTo>
                <a:lnTo>
                  <a:pt x="11983" y="112927"/>
                </a:lnTo>
                <a:lnTo>
                  <a:pt x="10269" y="114037"/>
                </a:lnTo>
                <a:lnTo>
                  <a:pt x="8906" y="115284"/>
                </a:lnTo>
                <a:lnTo>
                  <a:pt x="8906" y="115837"/>
                </a:lnTo>
                <a:lnTo>
                  <a:pt x="8555" y="116532"/>
                </a:lnTo>
                <a:lnTo>
                  <a:pt x="8906" y="117084"/>
                </a:lnTo>
                <a:lnTo>
                  <a:pt x="9243" y="117779"/>
                </a:lnTo>
                <a:lnTo>
                  <a:pt x="10269" y="118331"/>
                </a:lnTo>
                <a:lnTo>
                  <a:pt x="11294" y="118747"/>
                </a:lnTo>
                <a:lnTo>
                  <a:pt x="12657" y="119162"/>
                </a:lnTo>
                <a:lnTo>
                  <a:pt x="14371" y="119578"/>
                </a:lnTo>
                <a:lnTo>
                  <a:pt x="16085" y="119715"/>
                </a:lnTo>
                <a:lnTo>
                  <a:pt x="17785" y="119857"/>
                </a:lnTo>
                <a:lnTo>
                  <a:pt x="21887" y="119994"/>
                </a:lnTo>
                <a:lnTo>
                  <a:pt x="26326" y="119857"/>
                </a:lnTo>
                <a:lnTo>
                  <a:pt x="30779" y="119441"/>
                </a:lnTo>
                <a:lnTo>
                  <a:pt x="34881" y="118883"/>
                </a:lnTo>
                <a:lnTo>
                  <a:pt x="38983" y="118052"/>
                </a:lnTo>
                <a:lnTo>
                  <a:pt x="42734" y="117363"/>
                </a:lnTo>
                <a:lnTo>
                  <a:pt x="45811" y="116389"/>
                </a:lnTo>
                <a:lnTo>
                  <a:pt x="46836" y="115973"/>
                </a:lnTo>
                <a:lnTo>
                  <a:pt x="47188" y="115558"/>
                </a:lnTo>
                <a:lnTo>
                  <a:pt x="47525" y="115421"/>
                </a:lnTo>
                <a:lnTo>
                  <a:pt x="48550" y="114869"/>
                </a:lnTo>
                <a:lnTo>
                  <a:pt x="48887" y="114174"/>
                </a:lnTo>
                <a:lnTo>
                  <a:pt x="49576" y="112790"/>
                </a:lnTo>
                <a:lnTo>
                  <a:pt x="51964" y="105587"/>
                </a:lnTo>
                <a:lnTo>
                  <a:pt x="54366" y="96715"/>
                </a:lnTo>
                <a:lnTo>
                  <a:pt x="56754" y="87848"/>
                </a:lnTo>
                <a:lnTo>
                  <a:pt x="57092" y="86465"/>
                </a:lnTo>
                <a:lnTo>
                  <a:pt x="57443" y="86049"/>
                </a:lnTo>
                <a:lnTo>
                  <a:pt x="57443" y="85770"/>
                </a:lnTo>
                <a:lnTo>
                  <a:pt x="58805" y="80229"/>
                </a:lnTo>
                <a:lnTo>
                  <a:pt x="58805" y="79950"/>
                </a:lnTo>
                <a:lnTo>
                  <a:pt x="58805" y="79671"/>
                </a:lnTo>
                <a:lnTo>
                  <a:pt x="58805" y="79534"/>
                </a:lnTo>
                <a:lnTo>
                  <a:pt x="59143" y="78982"/>
                </a:lnTo>
                <a:lnTo>
                  <a:pt x="60519" y="80782"/>
                </a:lnTo>
                <a:lnTo>
                  <a:pt x="62570" y="84802"/>
                </a:lnTo>
                <a:lnTo>
                  <a:pt x="64270" y="88816"/>
                </a:lnTo>
                <a:lnTo>
                  <a:pt x="65647" y="92973"/>
                </a:lnTo>
                <a:lnTo>
                  <a:pt x="66321" y="97130"/>
                </a:lnTo>
                <a:lnTo>
                  <a:pt x="68035" y="105308"/>
                </a:lnTo>
                <a:lnTo>
                  <a:pt x="69061" y="109465"/>
                </a:lnTo>
                <a:lnTo>
                  <a:pt x="70423" y="113622"/>
                </a:lnTo>
                <a:lnTo>
                  <a:pt x="70774" y="114726"/>
                </a:lnTo>
                <a:lnTo>
                  <a:pt x="71800" y="115837"/>
                </a:lnTo>
                <a:lnTo>
                  <a:pt x="73163" y="116947"/>
                </a:lnTo>
                <a:lnTo>
                  <a:pt x="75214" y="117779"/>
                </a:lnTo>
                <a:lnTo>
                  <a:pt x="77265" y="118331"/>
                </a:lnTo>
                <a:lnTo>
                  <a:pt x="79653" y="118747"/>
                </a:lnTo>
                <a:lnTo>
                  <a:pt x="82392" y="118883"/>
                </a:lnTo>
                <a:lnTo>
                  <a:pt x="85469" y="118747"/>
                </a:lnTo>
                <a:lnTo>
                  <a:pt x="88546" y="118883"/>
                </a:lnTo>
                <a:lnTo>
                  <a:pt x="91622" y="119026"/>
                </a:lnTo>
                <a:lnTo>
                  <a:pt x="94699" y="118883"/>
                </a:lnTo>
                <a:lnTo>
                  <a:pt x="97438" y="118747"/>
                </a:lnTo>
                <a:lnTo>
                  <a:pt x="100515" y="118331"/>
                </a:lnTo>
                <a:lnTo>
                  <a:pt x="102903" y="117779"/>
                </a:lnTo>
                <a:lnTo>
                  <a:pt x="105291" y="117084"/>
                </a:lnTo>
                <a:lnTo>
                  <a:pt x="107693" y="116116"/>
                </a:lnTo>
                <a:lnTo>
                  <a:pt x="108368" y="115558"/>
                </a:lnTo>
                <a:lnTo>
                  <a:pt x="108719" y="115142"/>
                </a:lnTo>
                <a:lnTo>
                  <a:pt x="108719" y="114590"/>
                </a:lnTo>
                <a:lnTo>
                  <a:pt x="108719" y="114037"/>
                </a:lnTo>
                <a:lnTo>
                  <a:pt x="108719" y="113485"/>
                </a:lnTo>
                <a:lnTo>
                  <a:pt x="108030" y="112927"/>
                </a:lnTo>
                <a:lnTo>
                  <a:pt x="107693" y="112511"/>
                </a:lnTo>
                <a:lnTo>
                  <a:pt x="106668" y="112096"/>
                </a:lnTo>
                <a:lnTo>
                  <a:pt x="105291" y="111680"/>
                </a:lnTo>
                <a:lnTo>
                  <a:pt x="103591" y="111264"/>
                </a:lnTo>
                <a:lnTo>
                  <a:pt x="100163" y="110712"/>
                </a:lnTo>
                <a:lnTo>
                  <a:pt x="100163" y="110575"/>
                </a:lnTo>
                <a:lnTo>
                  <a:pt x="99138" y="108912"/>
                </a:lnTo>
                <a:lnTo>
                  <a:pt x="98464" y="107107"/>
                </a:lnTo>
                <a:lnTo>
                  <a:pt x="98112" y="103366"/>
                </a:lnTo>
                <a:lnTo>
                  <a:pt x="97438" y="94221"/>
                </a:lnTo>
                <a:lnTo>
                  <a:pt x="96413" y="88127"/>
                </a:lnTo>
                <a:lnTo>
                  <a:pt x="95036" y="82029"/>
                </a:lnTo>
                <a:lnTo>
                  <a:pt x="93673" y="75930"/>
                </a:lnTo>
                <a:lnTo>
                  <a:pt x="92648" y="69973"/>
                </a:lnTo>
                <a:lnTo>
                  <a:pt x="92310" y="61523"/>
                </a:lnTo>
                <a:lnTo>
                  <a:pt x="91959" y="53209"/>
                </a:lnTo>
                <a:lnTo>
                  <a:pt x="91959" y="47805"/>
                </a:lnTo>
                <a:lnTo>
                  <a:pt x="93336" y="49331"/>
                </a:lnTo>
                <a:lnTo>
                  <a:pt x="95036" y="50851"/>
                </a:lnTo>
                <a:lnTo>
                  <a:pt x="95724" y="52241"/>
                </a:lnTo>
                <a:lnTo>
                  <a:pt x="96750" y="53625"/>
                </a:lnTo>
                <a:lnTo>
                  <a:pt x="97438" y="56398"/>
                </a:lnTo>
                <a:lnTo>
                  <a:pt x="98112" y="59308"/>
                </a:lnTo>
                <a:lnTo>
                  <a:pt x="99138" y="62075"/>
                </a:lnTo>
                <a:lnTo>
                  <a:pt x="97775" y="63322"/>
                </a:lnTo>
                <a:lnTo>
                  <a:pt x="97087" y="64569"/>
                </a:lnTo>
                <a:lnTo>
                  <a:pt x="96750" y="65959"/>
                </a:lnTo>
                <a:lnTo>
                  <a:pt x="97438" y="67206"/>
                </a:lnTo>
                <a:lnTo>
                  <a:pt x="97775" y="67895"/>
                </a:lnTo>
                <a:lnTo>
                  <a:pt x="98464" y="68447"/>
                </a:lnTo>
                <a:lnTo>
                  <a:pt x="99138" y="68863"/>
                </a:lnTo>
                <a:lnTo>
                  <a:pt x="100163" y="69279"/>
                </a:lnTo>
                <a:lnTo>
                  <a:pt x="101540" y="69694"/>
                </a:lnTo>
                <a:lnTo>
                  <a:pt x="102903" y="69973"/>
                </a:lnTo>
                <a:lnTo>
                  <a:pt x="104617" y="70110"/>
                </a:lnTo>
                <a:lnTo>
                  <a:pt x="108368" y="70110"/>
                </a:lnTo>
                <a:lnTo>
                  <a:pt x="110419" y="69837"/>
                </a:lnTo>
                <a:lnTo>
                  <a:pt x="112132" y="69558"/>
                </a:lnTo>
                <a:lnTo>
                  <a:pt x="113846" y="69142"/>
                </a:lnTo>
                <a:lnTo>
                  <a:pt x="115209" y="68590"/>
                </a:lnTo>
                <a:lnTo>
                  <a:pt x="116572" y="68032"/>
                </a:lnTo>
                <a:lnTo>
                  <a:pt x="117597" y="67343"/>
                </a:lnTo>
                <a:lnTo>
                  <a:pt x="118623" y="66648"/>
                </a:lnTo>
                <a:lnTo>
                  <a:pt x="119648" y="65543"/>
                </a:lnTo>
                <a:lnTo>
                  <a:pt x="120000" y="64296"/>
                </a:lnTo>
                <a:lnTo>
                  <a:pt x="119648" y="63738"/>
                </a:lnTo>
                <a:lnTo>
                  <a:pt x="119311" y="63186"/>
                </a:lnTo>
                <a:lnTo>
                  <a:pt x="118974" y="62633"/>
                </a:lnTo>
                <a:lnTo>
                  <a:pt x="117948" y="62218"/>
                </a:lnTo>
                <a:lnTo>
                  <a:pt x="118974" y="58476"/>
                </a:lnTo>
                <a:lnTo>
                  <a:pt x="119311" y="54593"/>
                </a:lnTo>
                <a:lnTo>
                  <a:pt x="118974" y="50715"/>
                </a:lnTo>
                <a:lnTo>
                  <a:pt x="117948" y="46973"/>
                </a:lnTo>
                <a:lnTo>
                  <a:pt x="116923" y="45032"/>
                </a:lnTo>
                <a:lnTo>
                  <a:pt x="115897" y="43095"/>
                </a:lnTo>
                <a:lnTo>
                  <a:pt x="114872" y="41290"/>
                </a:lnTo>
                <a:lnTo>
                  <a:pt x="113495" y="39491"/>
                </a:lnTo>
                <a:lnTo>
                  <a:pt x="111795" y="37691"/>
                </a:lnTo>
                <a:lnTo>
                  <a:pt x="109744" y="36029"/>
                </a:lnTo>
                <a:lnTo>
                  <a:pt x="107693" y="34366"/>
                </a:lnTo>
                <a:lnTo>
                  <a:pt x="105291" y="32703"/>
                </a:lnTo>
                <a:lnTo>
                  <a:pt x="103240" y="31593"/>
                </a:lnTo>
                <a:lnTo>
                  <a:pt x="101189" y="30624"/>
                </a:lnTo>
                <a:lnTo>
                  <a:pt x="99138" y="29793"/>
                </a:lnTo>
                <a:lnTo>
                  <a:pt x="96750" y="28962"/>
                </a:lnTo>
                <a:lnTo>
                  <a:pt x="94361" y="28130"/>
                </a:lnTo>
                <a:lnTo>
                  <a:pt x="91622" y="27572"/>
                </a:lnTo>
                <a:lnTo>
                  <a:pt x="88883" y="27020"/>
                </a:lnTo>
                <a:lnTo>
                  <a:pt x="86157" y="26467"/>
                </a:lnTo>
                <a:lnTo>
                  <a:pt x="80341" y="25636"/>
                </a:lnTo>
                <a:lnTo>
                  <a:pt x="74525" y="25220"/>
                </a:lnTo>
                <a:lnTo>
                  <a:pt x="68372" y="24941"/>
                </a:lnTo>
                <a:lnTo>
                  <a:pt x="61882" y="24805"/>
                </a:lnTo>
                <a:lnTo>
                  <a:pt x="61882" y="24526"/>
                </a:lnTo>
                <a:lnTo>
                  <a:pt x="61882" y="24389"/>
                </a:lnTo>
                <a:lnTo>
                  <a:pt x="64621" y="24247"/>
                </a:lnTo>
                <a:lnTo>
                  <a:pt x="67347" y="23831"/>
                </a:lnTo>
                <a:lnTo>
                  <a:pt x="69749" y="23415"/>
                </a:lnTo>
                <a:lnTo>
                  <a:pt x="72474" y="22863"/>
                </a:lnTo>
                <a:lnTo>
                  <a:pt x="74525" y="22168"/>
                </a:lnTo>
                <a:lnTo>
                  <a:pt x="76576" y="21479"/>
                </a:lnTo>
                <a:lnTo>
                  <a:pt x="78627" y="20648"/>
                </a:lnTo>
                <a:lnTo>
                  <a:pt x="80341" y="19680"/>
                </a:lnTo>
                <a:lnTo>
                  <a:pt x="82055" y="18848"/>
                </a:lnTo>
                <a:lnTo>
                  <a:pt x="83418" y="17738"/>
                </a:lnTo>
                <a:lnTo>
                  <a:pt x="84781" y="16770"/>
                </a:lnTo>
                <a:lnTo>
                  <a:pt x="85806" y="15659"/>
                </a:lnTo>
                <a:lnTo>
                  <a:pt x="86832" y="14549"/>
                </a:lnTo>
                <a:lnTo>
                  <a:pt x="87520" y="13444"/>
                </a:lnTo>
                <a:lnTo>
                  <a:pt x="87857" y="12334"/>
                </a:lnTo>
                <a:lnTo>
                  <a:pt x="88208" y="11223"/>
                </a:lnTo>
                <a:lnTo>
                  <a:pt x="87857" y="9976"/>
                </a:lnTo>
                <a:lnTo>
                  <a:pt x="87520" y="8729"/>
                </a:lnTo>
                <a:lnTo>
                  <a:pt x="86494" y="7482"/>
                </a:lnTo>
                <a:lnTo>
                  <a:pt x="85132" y="6235"/>
                </a:lnTo>
                <a:lnTo>
                  <a:pt x="83755" y="5267"/>
                </a:lnTo>
                <a:lnTo>
                  <a:pt x="81704" y="4156"/>
                </a:lnTo>
                <a:lnTo>
                  <a:pt x="79653" y="3325"/>
                </a:lnTo>
                <a:lnTo>
                  <a:pt x="77265" y="2494"/>
                </a:lnTo>
                <a:lnTo>
                  <a:pt x="74525" y="1662"/>
                </a:lnTo>
                <a:lnTo>
                  <a:pt x="71800" y="1110"/>
                </a:lnTo>
                <a:lnTo>
                  <a:pt x="68723" y="558"/>
                </a:lnTo>
                <a:lnTo>
                  <a:pt x="65984" y="279"/>
                </a:lnTo>
                <a:lnTo>
                  <a:pt x="62907" y="142"/>
                </a:lnTo>
                <a:lnTo>
                  <a:pt x="59831" y="0"/>
                </a:lnTo>
                <a:close/>
              </a:path>
            </a:pathLst>
          </a:custGeom>
          <a:solidFill>
            <a:srgbClr val="0070C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0" name="Shape 330"/>
          <p:cNvSpPr/>
          <p:nvPr/>
        </p:nvSpPr>
        <p:spPr>
          <a:xfrm>
            <a:off x="4662126" y="3138753"/>
            <a:ext cx="509400" cy="979500"/>
          </a:xfrm>
          <a:custGeom>
            <a:avLst/>
            <a:gdLst/>
            <a:ahLst/>
            <a:cxnLst/>
            <a:rect l="0" t="0" r="0" b="0"/>
            <a:pathLst>
              <a:path w="120000" h="120000" extrusionOk="0">
                <a:moveTo>
                  <a:pt x="62907" y="2773"/>
                </a:moveTo>
                <a:lnTo>
                  <a:pt x="65647" y="3052"/>
                </a:lnTo>
                <a:lnTo>
                  <a:pt x="64621" y="3325"/>
                </a:lnTo>
                <a:lnTo>
                  <a:pt x="63596" y="3741"/>
                </a:lnTo>
                <a:lnTo>
                  <a:pt x="63596" y="4156"/>
                </a:lnTo>
                <a:lnTo>
                  <a:pt x="63596" y="4299"/>
                </a:lnTo>
                <a:lnTo>
                  <a:pt x="65984" y="4299"/>
                </a:lnTo>
                <a:lnTo>
                  <a:pt x="67698" y="4156"/>
                </a:lnTo>
                <a:lnTo>
                  <a:pt x="68723" y="3883"/>
                </a:lnTo>
                <a:lnTo>
                  <a:pt x="69749" y="3604"/>
                </a:lnTo>
                <a:lnTo>
                  <a:pt x="70774" y="3883"/>
                </a:lnTo>
                <a:lnTo>
                  <a:pt x="69749" y="4156"/>
                </a:lnTo>
                <a:lnTo>
                  <a:pt x="69061" y="4436"/>
                </a:lnTo>
                <a:lnTo>
                  <a:pt x="67698" y="5267"/>
                </a:lnTo>
                <a:lnTo>
                  <a:pt x="67698" y="5404"/>
                </a:lnTo>
                <a:lnTo>
                  <a:pt x="68035" y="5546"/>
                </a:lnTo>
                <a:lnTo>
                  <a:pt x="68372" y="5683"/>
                </a:lnTo>
                <a:lnTo>
                  <a:pt x="68723" y="5546"/>
                </a:lnTo>
                <a:lnTo>
                  <a:pt x="70774" y="4988"/>
                </a:lnTo>
                <a:lnTo>
                  <a:pt x="71800" y="4715"/>
                </a:lnTo>
                <a:lnTo>
                  <a:pt x="73163" y="4572"/>
                </a:lnTo>
                <a:lnTo>
                  <a:pt x="74877" y="5130"/>
                </a:lnTo>
                <a:lnTo>
                  <a:pt x="76576" y="5819"/>
                </a:lnTo>
                <a:lnTo>
                  <a:pt x="74188" y="6377"/>
                </a:lnTo>
                <a:lnTo>
                  <a:pt x="73163" y="6793"/>
                </a:lnTo>
                <a:lnTo>
                  <a:pt x="71800" y="7209"/>
                </a:lnTo>
                <a:lnTo>
                  <a:pt x="69749" y="8177"/>
                </a:lnTo>
                <a:lnTo>
                  <a:pt x="69749" y="8313"/>
                </a:lnTo>
                <a:lnTo>
                  <a:pt x="69749" y="8456"/>
                </a:lnTo>
                <a:lnTo>
                  <a:pt x="70423" y="8456"/>
                </a:lnTo>
                <a:lnTo>
                  <a:pt x="71800" y="8177"/>
                </a:lnTo>
                <a:lnTo>
                  <a:pt x="73163" y="7898"/>
                </a:lnTo>
                <a:lnTo>
                  <a:pt x="75902" y="7482"/>
                </a:lnTo>
                <a:lnTo>
                  <a:pt x="78290" y="6930"/>
                </a:lnTo>
                <a:lnTo>
                  <a:pt x="80004" y="8040"/>
                </a:lnTo>
                <a:lnTo>
                  <a:pt x="81030" y="9287"/>
                </a:lnTo>
                <a:lnTo>
                  <a:pt x="80341" y="9287"/>
                </a:lnTo>
                <a:lnTo>
                  <a:pt x="78627" y="9561"/>
                </a:lnTo>
                <a:lnTo>
                  <a:pt x="76576" y="9840"/>
                </a:lnTo>
                <a:lnTo>
                  <a:pt x="72826" y="10671"/>
                </a:lnTo>
                <a:lnTo>
                  <a:pt x="70086" y="11366"/>
                </a:lnTo>
                <a:lnTo>
                  <a:pt x="68723" y="11781"/>
                </a:lnTo>
                <a:lnTo>
                  <a:pt x="67698" y="12334"/>
                </a:lnTo>
                <a:lnTo>
                  <a:pt x="67698" y="12470"/>
                </a:lnTo>
                <a:lnTo>
                  <a:pt x="68035" y="12613"/>
                </a:lnTo>
                <a:lnTo>
                  <a:pt x="69398" y="12749"/>
                </a:lnTo>
                <a:lnTo>
                  <a:pt x="70774" y="12749"/>
                </a:lnTo>
                <a:lnTo>
                  <a:pt x="73500" y="12334"/>
                </a:lnTo>
                <a:lnTo>
                  <a:pt x="77602" y="11781"/>
                </a:lnTo>
                <a:lnTo>
                  <a:pt x="81704" y="11087"/>
                </a:lnTo>
                <a:lnTo>
                  <a:pt x="82055" y="11087"/>
                </a:lnTo>
                <a:lnTo>
                  <a:pt x="82055" y="11223"/>
                </a:lnTo>
                <a:lnTo>
                  <a:pt x="82055" y="12197"/>
                </a:lnTo>
                <a:lnTo>
                  <a:pt x="81704" y="13165"/>
                </a:lnTo>
                <a:lnTo>
                  <a:pt x="80678" y="13165"/>
                </a:lnTo>
                <a:lnTo>
                  <a:pt x="78979" y="13444"/>
                </a:lnTo>
                <a:lnTo>
                  <a:pt x="76928" y="13581"/>
                </a:lnTo>
                <a:lnTo>
                  <a:pt x="73163" y="13860"/>
                </a:lnTo>
                <a:lnTo>
                  <a:pt x="69061" y="14276"/>
                </a:lnTo>
                <a:lnTo>
                  <a:pt x="67347" y="14549"/>
                </a:lnTo>
                <a:lnTo>
                  <a:pt x="65296" y="14828"/>
                </a:lnTo>
                <a:lnTo>
                  <a:pt x="65296" y="15107"/>
                </a:lnTo>
                <a:lnTo>
                  <a:pt x="65647" y="15107"/>
                </a:lnTo>
                <a:lnTo>
                  <a:pt x="73163" y="15380"/>
                </a:lnTo>
                <a:lnTo>
                  <a:pt x="76928" y="15380"/>
                </a:lnTo>
                <a:lnTo>
                  <a:pt x="80341" y="15107"/>
                </a:lnTo>
                <a:lnTo>
                  <a:pt x="79316" y="16212"/>
                </a:lnTo>
                <a:lnTo>
                  <a:pt x="77602" y="17322"/>
                </a:lnTo>
                <a:lnTo>
                  <a:pt x="65984" y="17322"/>
                </a:lnTo>
                <a:lnTo>
                  <a:pt x="64959" y="17185"/>
                </a:lnTo>
                <a:lnTo>
                  <a:pt x="64270" y="17043"/>
                </a:lnTo>
                <a:lnTo>
                  <a:pt x="63933" y="17043"/>
                </a:lnTo>
                <a:lnTo>
                  <a:pt x="63933" y="17185"/>
                </a:lnTo>
                <a:lnTo>
                  <a:pt x="64621" y="17601"/>
                </a:lnTo>
                <a:lnTo>
                  <a:pt x="65647" y="18017"/>
                </a:lnTo>
                <a:lnTo>
                  <a:pt x="66672" y="18290"/>
                </a:lnTo>
                <a:lnTo>
                  <a:pt x="68035" y="18569"/>
                </a:lnTo>
                <a:lnTo>
                  <a:pt x="71449" y="18848"/>
                </a:lnTo>
                <a:lnTo>
                  <a:pt x="74877" y="18848"/>
                </a:lnTo>
                <a:lnTo>
                  <a:pt x="72474" y="19680"/>
                </a:lnTo>
                <a:lnTo>
                  <a:pt x="70086" y="20369"/>
                </a:lnTo>
                <a:lnTo>
                  <a:pt x="68723" y="20095"/>
                </a:lnTo>
                <a:lnTo>
                  <a:pt x="66672" y="19953"/>
                </a:lnTo>
                <a:lnTo>
                  <a:pt x="59831" y="19953"/>
                </a:lnTo>
                <a:lnTo>
                  <a:pt x="59494" y="20095"/>
                </a:lnTo>
                <a:lnTo>
                  <a:pt x="59143" y="20369"/>
                </a:lnTo>
                <a:lnTo>
                  <a:pt x="59143" y="20648"/>
                </a:lnTo>
                <a:lnTo>
                  <a:pt x="59494" y="21063"/>
                </a:lnTo>
                <a:lnTo>
                  <a:pt x="60168" y="21342"/>
                </a:lnTo>
                <a:lnTo>
                  <a:pt x="62219" y="21616"/>
                </a:lnTo>
                <a:lnTo>
                  <a:pt x="60168" y="21758"/>
                </a:lnTo>
                <a:lnTo>
                  <a:pt x="55729" y="21758"/>
                </a:lnTo>
                <a:lnTo>
                  <a:pt x="53678" y="21479"/>
                </a:lnTo>
                <a:lnTo>
                  <a:pt x="51627" y="21200"/>
                </a:lnTo>
                <a:lnTo>
                  <a:pt x="49576" y="20784"/>
                </a:lnTo>
                <a:lnTo>
                  <a:pt x="47862" y="20369"/>
                </a:lnTo>
                <a:lnTo>
                  <a:pt x="46499" y="19680"/>
                </a:lnTo>
                <a:lnTo>
                  <a:pt x="45136" y="19122"/>
                </a:lnTo>
                <a:lnTo>
                  <a:pt x="43760" y="18433"/>
                </a:lnTo>
                <a:lnTo>
                  <a:pt x="41709" y="16770"/>
                </a:lnTo>
                <a:lnTo>
                  <a:pt x="40009" y="15107"/>
                </a:lnTo>
                <a:lnTo>
                  <a:pt x="38983" y="13444"/>
                </a:lnTo>
                <a:lnTo>
                  <a:pt x="38632" y="11781"/>
                </a:lnTo>
                <a:lnTo>
                  <a:pt x="38632" y="10808"/>
                </a:lnTo>
                <a:lnTo>
                  <a:pt x="38983" y="9840"/>
                </a:lnTo>
                <a:lnTo>
                  <a:pt x="39658" y="8872"/>
                </a:lnTo>
                <a:lnTo>
                  <a:pt x="40683" y="8040"/>
                </a:lnTo>
                <a:lnTo>
                  <a:pt x="43085" y="6377"/>
                </a:lnTo>
                <a:lnTo>
                  <a:pt x="45811" y="4851"/>
                </a:lnTo>
                <a:lnTo>
                  <a:pt x="47188" y="4299"/>
                </a:lnTo>
                <a:lnTo>
                  <a:pt x="48887" y="3883"/>
                </a:lnTo>
                <a:lnTo>
                  <a:pt x="51964" y="3188"/>
                </a:lnTo>
                <a:lnTo>
                  <a:pt x="52989" y="3325"/>
                </a:lnTo>
                <a:lnTo>
                  <a:pt x="54015" y="3188"/>
                </a:lnTo>
                <a:lnTo>
                  <a:pt x="57092" y="2909"/>
                </a:lnTo>
                <a:lnTo>
                  <a:pt x="59831" y="2773"/>
                </a:lnTo>
                <a:close/>
                <a:moveTo>
                  <a:pt x="64621" y="27436"/>
                </a:moveTo>
                <a:lnTo>
                  <a:pt x="69398" y="27572"/>
                </a:lnTo>
                <a:lnTo>
                  <a:pt x="66672" y="27988"/>
                </a:lnTo>
                <a:lnTo>
                  <a:pt x="64621" y="28683"/>
                </a:lnTo>
                <a:lnTo>
                  <a:pt x="64621" y="28819"/>
                </a:lnTo>
                <a:lnTo>
                  <a:pt x="64621" y="28962"/>
                </a:lnTo>
                <a:lnTo>
                  <a:pt x="64959" y="29098"/>
                </a:lnTo>
                <a:lnTo>
                  <a:pt x="65296" y="29235"/>
                </a:lnTo>
                <a:lnTo>
                  <a:pt x="67010" y="29098"/>
                </a:lnTo>
                <a:lnTo>
                  <a:pt x="68372" y="28962"/>
                </a:lnTo>
                <a:lnTo>
                  <a:pt x="71449" y="28546"/>
                </a:lnTo>
                <a:lnTo>
                  <a:pt x="74525" y="28267"/>
                </a:lnTo>
                <a:lnTo>
                  <a:pt x="75902" y="28130"/>
                </a:lnTo>
                <a:lnTo>
                  <a:pt x="77265" y="27988"/>
                </a:lnTo>
                <a:lnTo>
                  <a:pt x="78290" y="28130"/>
                </a:lnTo>
                <a:lnTo>
                  <a:pt x="80341" y="28267"/>
                </a:lnTo>
                <a:lnTo>
                  <a:pt x="80004" y="28404"/>
                </a:lnTo>
                <a:lnTo>
                  <a:pt x="76239" y="28962"/>
                </a:lnTo>
                <a:lnTo>
                  <a:pt x="74188" y="29377"/>
                </a:lnTo>
                <a:lnTo>
                  <a:pt x="73500" y="29651"/>
                </a:lnTo>
                <a:lnTo>
                  <a:pt x="72826" y="29930"/>
                </a:lnTo>
                <a:lnTo>
                  <a:pt x="73163" y="30066"/>
                </a:lnTo>
                <a:lnTo>
                  <a:pt x="74188" y="30345"/>
                </a:lnTo>
                <a:lnTo>
                  <a:pt x="75902" y="30482"/>
                </a:lnTo>
                <a:lnTo>
                  <a:pt x="77602" y="30482"/>
                </a:lnTo>
                <a:lnTo>
                  <a:pt x="78979" y="30345"/>
                </a:lnTo>
                <a:lnTo>
                  <a:pt x="83418" y="29930"/>
                </a:lnTo>
                <a:lnTo>
                  <a:pt x="87857" y="29514"/>
                </a:lnTo>
                <a:lnTo>
                  <a:pt x="90259" y="30209"/>
                </a:lnTo>
                <a:lnTo>
                  <a:pt x="87857" y="30345"/>
                </a:lnTo>
                <a:lnTo>
                  <a:pt x="84781" y="30624"/>
                </a:lnTo>
                <a:lnTo>
                  <a:pt x="82055" y="31040"/>
                </a:lnTo>
                <a:lnTo>
                  <a:pt x="80678" y="31177"/>
                </a:lnTo>
                <a:lnTo>
                  <a:pt x="79653" y="31593"/>
                </a:lnTo>
                <a:lnTo>
                  <a:pt x="78290" y="31872"/>
                </a:lnTo>
                <a:lnTo>
                  <a:pt x="77265" y="32145"/>
                </a:lnTo>
                <a:lnTo>
                  <a:pt x="76928" y="32287"/>
                </a:lnTo>
                <a:lnTo>
                  <a:pt x="77265" y="32424"/>
                </a:lnTo>
                <a:lnTo>
                  <a:pt x="78290" y="32424"/>
                </a:lnTo>
                <a:lnTo>
                  <a:pt x="78979" y="32561"/>
                </a:lnTo>
                <a:lnTo>
                  <a:pt x="79653" y="32561"/>
                </a:lnTo>
                <a:lnTo>
                  <a:pt x="80678" y="32703"/>
                </a:lnTo>
                <a:lnTo>
                  <a:pt x="82730" y="32561"/>
                </a:lnTo>
                <a:lnTo>
                  <a:pt x="84781" y="32424"/>
                </a:lnTo>
                <a:lnTo>
                  <a:pt x="87520" y="32145"/>
                </a:lnTo>
                <a:lnTo>
                  <a:pt x="89908" y="32008"/>
                </a:lnTo>
                <a:lnTo>
                  <a:pt x="92310" y="32008"/>
                </a:lnTo>
                <a:lnTo>
                  <a:pt x="93673" y="32145"/>
                </a:lnTo>
                <a:lnTo>
                  <a:pt x="94699" y="32287"/>
                </a:lnTo>
                <a:lnTo>
                  <a:pt x="93673" y="32424"/>
                </a:lnTo>
                <a:lnTo>
                  <a:pt x="91285" y="32561"/>
                </a:lnTo>
                <a:lnTo>
                  <a:pt x="89234" y="32840"/>
                </a:lnTo>
                <a:lnTo>
                  <a:pt x="87183" y="33255"/>
                </a:lnTo>
                <a:lnTo>
                  <a:pt x="86157" y="33671"/>
                </a:lnTo>
                <a:lnTo>
                  <a:pt x="85806" y="33950"/>
                </a:lnTo>
                <a:lnTo>
                  <a:pt x="85469" y="34223"/>
                </a:lnTo>
                <a:lnTo>
                  <a:pt x="85806" y="34502"/>
                </a:lnTo>
                <a:lnTo>
                  <a:pt x="86157" y="34639"/>
                </a:lnTo>
                <a:lnTo>
                  <a:pt x="86832" y="34781"/>
                </a:lnTo>
                <a:lnTo>
                  <a:pt x="88208" y="34781"/>
                </a:lnTo>
                <a:lnTo>
                  <a:pt x="89908" y="34639"/>
                </a:lnTo>
                <a:lnTo>
                  <a:pt x="92985" y="34223"/>
                </a:lnTo>
                <a:lnTo>
                  <a:pt x="100163" y="34223"/>
                </a:lnTo>
                <a:lnTo>
                  <a:pt x="101189" y="34781"/>
                </a:lnTo>
                <a:lnTo>
                  <a:pt x="102214" y="35470"/>
                </a:lnTo>
                <a:lnTo>
                  <a:pt x="99826" y="35750"/>
                </a:lnTo>
                <a:lnTo>
                  <a:pt x="97438" y="36165"/>
                </a:lnTo>
                <a:lnTo>
                  <a:pt x="95387" y="36860"/>
                </a:lnTo>
                <a:lnTo>
                  <a:pt x="93673" y="37549"/>
                </a:lnTo>
                <a:lnTo>
                  <a:pt x="93673" y="37691"/>
                </a:lnTo>
                <a:lnTo>
                  <a:pt x="96750" y="37691"/>
                </a:lnTo>
                <a:lnTo>
                  <a:pt x="99489" y="37549"/>
                </a:lnTo>
                <a:lnTo>
                  <a:pt x="104954" y="37412"/>
                </a:lnTo>
                <a:lnTo>
                  <a:pt x="105979" y="38523"/>
                </a:lnTo>
                <a:lnTo>
                  <a:pt x="100163" y="39075"/>
                </a:lnTo>
                <a:lnTo>
                  <a:pt x="98112" y="39491"/>
                </a:lnTo>
                <a:lnTo>
                  <a:pt x="97438" y="39627"/>
                </a:lnTo>
                <a:lnTo>
                  <a:pt x="97087" y="39770"/>
                </a:lnTo>
                <a:lnTo>
                  <a:pt x="97775" y="40186"/>
                </a:lnTo>
                <a:lnTo>
                  <a:pt x="98801" y="40322"/>
                </a:lnTo>
                <a:lnTo>
                  <a:pt x="99826" y="40459"/>
                </a:lnTo>
                <a:lnTo>
                  <a:pt x="101189" y="40459"/>
                </a:lnTo>
                <a:lnTo>
                  <a:pt x="104265" y="40322"/>
                </a:lnTo>
                <a:lnTo>
                  <a:pt x="107342" y="40043"/>
                </a:lnTo>
                <a:lnTo>
                  <a:pt x="108368" y="41154"/>
                </a:lnTo>
                <a:lnTo>
                  <a:pt x="105979" y="41433"/>
                </a:lnTo>
                <a:lnTo>
                  <a:pt x="103240" y="41848"/>
                </a:lnTo>
                <a:lnTo>
                  <a:pt x="101189" y="42264"/>
                </a:lnTo>
                <a:lnTo>
                  <a:pt x="100515" y="42537"/>
                </a:lnTo>
                <a:lnTo>
                  <a:pt x="99826" y="42953"/>
                </a:lnTo>
                <a:lnTo>
                  <a:pt x="99826" y="43095"/>
                </a:lnTo>
                <a:lnTo>
                  <a:pt x="99826" y="43232"/>
                </a:lnTo>
                <a:lnTo>
                  <a:pt x="100163" y="43369"/>
                </a:lnTo>
                <a:lnTo>
                  <a:pt x="100515" y="43369"/>
                </a:lnTo>
                <a:lnTo>
                  <a:pt x="101540" y="43095"/>
                </a:lnTo>
                <a:lnTo>
                  <a:pt x="102903" y="42953"/>
                </a:lnTo>
                <a:lnTo>
                  <a:pt x="105291" y="42816"/>
                </a:lnTo>
                <a:lnTo>
                  <a:pt x="109056" y="42537"/>
                </a:lnTo>
                <a:lnTo>
                  <a:pt x="110081" y="44200"/>
                </a:lnTo>
                <a:lnTo>
                  <a:pt x="109744" y="44342"/>
                </a:lnTo>
                <a:lnTo>
                  <a:pt x="106317" y="44479"/>
                </a:lnTo>
                <a:lnTo>
                  <a:pt x="103240" y="44895"/>
                </a:lnTo>
                <a:lnTo>
                  <a:pt x="102566" y="45174"/>
                </a:lnTo>
                <a:lnTo>
                  <a:pt x="102566" y="45447"/>
                </a:lnTo>
                <a:lnTo>
                  <a:pt x="102566" y="45726"/>
                </a:lnTo>
                <a:lnTo>
                  <a:pt x="103240" y="45863"/>
                </a:lnTo>
                <a:lnTo>
                  <a:pt x="104617" y="46005"/>
                </a:lnTo>
                <a:lnTo>
                  <a:pt x="106317" y="46005"/>
                </a:lnTo>
                <a:lnTo>
                  <a:pt x="109056" y="45863"/>
                </a:lnTo>
                <a:lnTo>
                  <a:pt x="110770" y="45726"/>
                </a:lnTo>
                <a:lnTo>
                  <a:pt x="111444" y="47110"/>
                </a:lnTo>
                <a:lnTo>
                  <a:pt x="108030" y="47526"/>
                </a:lnTo>
                <a:lnTo>
                  <a:pt x="106668" y="47805"/>
                </a:lnTo>
                <a:lnTo>
                  <a:pt x="105291" y="48220"/>
                </a:lnTo>
                <a:lnTo>
                  <a:pt x="105291" y="48357"/>
                </a:lnTo>
                <a:lnTo>
                  <a:pt x="108719" y="48636"/>
                </a:lnTo>
                <a:lnTo>
                  <a:pt x="111795" y="48636"/>
                </a:lnTo>
                <a:lnTo>
                  <a:pt x="112132" y="50162"/>
                </a:lnTo>
                <a:lnTo>
                  <a:pt x="110419" y="50299"/>
                </a:lnTo>
                <a:lnTo>
                  <a:pt x="108719" y="50436"/>
                </a:lnTo>
                <a:lnTo>
                  <a:pt x="107342" y="50851"/>
                </a:lnTo>
                <a:lnTo>
                  <a:pt x="106317" y="51267"/>
                </a:lnTo>
                <a:lnTo>
                  <a:pt x="105979" y="51546"/>
                </a:lnTo>
                <a:lnTo>
                  <a:pt x="106317" y="51825"/>
                </a:lnTo>
                <a:lnTo>
                  <a:pt x="108030" y="51962"/>
                </a:lnTo>
                <a:lnTo>
                  <a:pt x="109393" y="51962"/>
                </a:lnTo>
                <a:lnTo>
                  <a:pt x="112470" y="51825"/>
                </a:lnTo>
                <a:lnTo>
                  <a:pt x="112470" y="53072"/>
                </a:lnTo>
                <a:lnTo>
                  <a:pt x="111444" y="53209"/>
                </a:lnTo>
                <a:lnTo>
                  <a:pt x="110419" y="53345"/>
                </a:lnTo>
                <a:lnTo>
                  <a:pt x="109393" y="53625"/>
                </a:lnTo>
                <a:lnTo>
                  <a:pt x="107693" y="54040"/>
                </a:lnTo>
                <a:lnTo>
                  <a:pt x="107342" y="54319"/>
                </a:lnTo>
                <a:lnTo>
                  <a:pt x="107693" y="54456"/>
                </a:lnTo>
                <a:lnTo>
                  <a:pt x="109393" y="54593"/>
                </a:lnTo>
                <a:lnTo>
                  <a:pt x="111444" y="54735"/>
                </a:lnTo>
                <a:lnTo>
                  <a:pt x="112821" y="54735"/>
                </a:lnTo>
                <a:lnTo>
                  <a:pt x="112821" y="56119"/>
                </a:lnTo>
                <a:lnTo>
                  <a:pt x="111107" y="56255"/>
                </a:lnTo>
                <a:lnTo>
                  <a:pt x="109393" y="56534"/>
                </a:lnTo>
                <a:lnTo>
                  <a:pt x="108030" y="56950"/>
                </a:lnTo>
                <a:lnTo>
                  <a:pt x="107693" y="57087"/>
                </a:lnTo>
                <a:lnTo>
                  <a:pt x="107693" y="57229"/>
                </a:lnTo>
                <a:lnTo>
                  <a:pt x="108368" y="57502"/>
                </a:lnTo>
                <a:lnTo>
                  <a:pt x="112821" y="57502"/>
                </a:lnTo>
                <a:lnTo>
                  <a:pt x="112470" y="59308"/>
                </a:lnTo>
                <a:lnTo>
                  <a:pt x="110770" y="59444"/>
                </a:lnTo>
                <a:lnTo>
                  <a:pt x="108719" y="59723"/>
                </a:lnTo>
                <a:lnTo>
                  <a:pt x="108368" y="59860"/>
                </a:lnTo>
                <a:lnTo>
                  <a:pt x="108368" y="59997"/>
                </a:lnTo>
                <a:lnTo>
                  <a:pt x="108719" y="60276"/>
                </a:lnTo>
                <a:lnTo>
                  <a:pt x="109056" y="60412"/>
                </a:lnTo>
                <a:lnTo>
                  <a:pt x="110770" y="60555"/>
                </a:lnTo>
                <a:lnTo>
                  <a:pt x="112132" y="60555"/>
                </a:lnTo>
                <a:lnTo>
                  <a:pt x="111795" y="62075"/>
                </a:lnTo>
                <a:lnTo>
                  <a:pt x="111107" y="62218"/>
                </a:lnTo>
                <a:lnTo>
                  <a:pt x="110419" y="62218"/>
                </a:lnTo>
                <a:lnTo>
                  <a:pt x="109744" y="62354"/>
                </a:lnTo>
                <a:lnTo>
                  <a:pt x="109393" y="62354"/>
                </a:lnTo>
                <a:lnTo>
                  <a:pt x="109393" y="62633"/>
                </a:lnTo>
                <a:lnTo>
                  <a:pt x="110419" y="62907"/>
                </a:lnTo>
                <a:lnTo>
                  <a:pt x="111444" y="63049"/>
                </a:lnTo>
                <a:lnTo>
                  <a:pt x="111795" y="63465"/>
                </a:lnTo>
                <a:lnTo>
                  <a:pt x="112132" y="63738"/>
                </a:lnTo>
                <a:lnTo>
                  <a:pt x="113495" y="64154"/>
                </a:lnTo>
                <a:lnTo>
                  <a:pt x="113158" y="65127"/>
                </a:lnTo>
                <a:lnTo>
                  <a:pt x="112470" y="65959"/>
                </a:lnTo>
                <a:lnTo>
                  <a:pt x="111444" y="66790"/>
                </a:lnTo>
                <a:lnTo>
                  <a:pt x="109744" y="67343"/>
                </a:lnTo>
                <a:lnTo>
                  <a:pt x="108030" y="67758"/>
                </a:lnTo>
                <a:lnTo>
                  <a:pt x="105642" y="67758"/>
                </a:lnTo>
                <a:lnTo>
                  <a:pt x="104617" y="67479"/>
                </a:lnTo>
                <a:lnTo>
                  <a:pt x="103928" y="67206"/>
                </a:lnTo>
                <a:lnTo>
                  <a:pt x="102903" y="66790"/>
                </a:lnTo>
                <a:lnTo>
                  <a:pt x="102566" y="66374"/>
                </a:lnTo>
                <a:lnTo>
                  <a:pt x="102214" y="65959"/>
                </a:lnTo>
                <a:lnTo>
                  <a:pt x="102214" y="64848"/>
                </a:lnTo>
                <a:lnTo>
                  <a:pt x="102566" y="64017"/>
                </a:lnTo>
                <a:lnTo>
                  <a:pt x="103928" y="63186"/>
                </a:lnTo>
                <a:lnTo>
                  <a:pt x="104265" y="62770"/>
                </a:lnTo>
                <a:lnTo>
                  <a:pt x="104617" y="62491"/>
                </a:lnTo>
                <a:lnTo>
                  <a:pt x="104617" y="61659"/>
                </a:lnTo>
                <a:lnTo>
                  <a:pt x="103591" y="60139"/>
                </a:lnTo>
                <a:lnTo>
                  <a:pt x="102566" y="57366"/>
                </a:lnTo>
                <a:lnTo>
                  <a:pt x="101877" y="54735"/>
                </a:lnTo>
                <a:lnTo>
                  <a:pt x="100852" y="51962"/>
                </a:lnTo>
                <a:lnTo>
                  <a:pt x="99826" y="50715"/>
                </a:lnTo>
                <a:lnTo>
                  <a:pt x="98801" y="49331"/>
                </a:lnTo>
                <a:lnTo>
                  <a:pt x="95036" y="45311"/>
                </a:lnTo>
                <a:lnTo>
                  <a:pt x="90597" y="41433"/>
                </a:lnTo>
                <a:lnTo>
                  <a:pt x="89908" y="41017"/>
                </a:lnTo>
                <a:lnTo>
                  <a:pt x="89234" y="40459"/>
                </a:lnTo>
                <a:lnTo>
                  <a:pt x="88883" y="40186"/>
                </a:lnTo>
                <a:lnTo>
                  <a:pt x="87183" y="40186"/>
                </a:lnTo>
                <a:lnTo>
                  <a:pt x="86494" y="40322"/>
                </a:lnTo>
                <a:lnTo>
                  <a:pt x="86157" y="40459"/>
                </a:lnTo>
                <a:lnTo>
                  <a:pt x="86157" y="40738"/>
                </a:lnTo>
                <a:lnTo>
                  <a:pt x="86157" y="41154"/>
                </a:lnTo>
                <a:lnTo>
                  <a:pt x="84106" y="41154"/>
                </a:lnTo>
                <a:lnTo>
                  <a:pt x="81704" y="41290"/>
                </a:lnTo>
                <a:lnTo>
                  <a:pt x="80678" y="41433"/>
                </a:lnTo>
                <a:lnTo>
                  <a:pt x="79653" y="41569"/>
                </a:lnTo>
                <a:lnTo>
                  <a:pt x="79316" y="41848"/>
                </a:lnTo>
                <a:lnTo>
                  <a:pt x="79316" y="42122"/>
                </a:lnTo>
                <a:lnTo>
                  <a:pt x="79653" y="42264"/>
                </a:lnTo>
                <a:lnTo>
                  <a:pt x="80004" y="42537"/>
                </a:lnTo>
                <a:lnTo>
                  <a:pt x="80678" y="42680"/>
                </a:lnTo>
                <a:lnTo>
                  <a:pt x="81704" y="42816"/>
                </a:lnTo>
                <a:lnTo>
                  <a:pt x="86157" y="42816"/>
                </a:lnTo>
                <a:lnTo>
                  <a:pt x="86157" y="43927"/>
                </a:lnTo>
                <a:lnTo>
                  <a:pt x="85469" y="43927"/>
                </a:lnTo>
                <a:lnTo>
                  <a:pt x="81030" y="44063"/>
                </a:lnTo>
                <a:lnTo>
                  <a:pt x="78627" y="44342"/>
                </a:lnTo>
                <a:lnTo>
                  <a:pt x="76576" y="44758"/>
                </a:lnTo>
                <a:lnTo>
                  <a:pt x="76239" y="44895"/>
                </a:lnTo>
                <a:lnTo>
                  <a:pt x="76576" y="45174"/>
                </a:lnTo>
                <a:lnTo>
                  <a:pt x="78290" y="45447"/>
                </a:lnTo>
                <a:lnTo>
                  <a:pt x="80341" y="45590"/>
                </a:lnTo>
                <a:lnTo>
                  <a:pt x="86494" y="45590"/>
                </a:lnTo>
                <a:lnTo>
                  <a:pt x="86494" y="47252"/>
                </a:lnTo>
                <a:lnTo>
                  <a:pt x="83755" y="47252"/>
                </a:lnTo>
                <a:lnTo>
                  <a:pt x="81367" y="47389"/>
                </a:lnTo>
                <a:lnTo>
                  <a:pt x="79316" y="47389"/>
                </a:lnTo>
                <a:lnTo>
                  <a:pt x="77265" y="47668"/>
                </a:lnTo>
                <a:lnTo>
                  <a:pt x="75214" y="48084"/>
                </a:lnTo>
                <a:lnTo>
                  <a:pt x="73500" y="48636"/>
                </a:lnTo>
                <a:lnTo>
                  <a:pt x="73500" y="48773"/>
                </a:lnTo>
                <a:lnTo>
                  <a:pt x="73500" y="48915"/>
                </a:lnTo>
                <a:lnTo>
                  <a:pt x="75551" y="49189"/>
                </a:lnTo>
                <a:lnTo>
                  <a:pt x="77602" y="49331"/>
                </a:lnTo>
                <a:lnTo>
                  <a:pt x="84106" y="49331"/>
                </a:lnTo>
                <a:lnTo>
                  <a:pt x="86494" y="49189"/>
                </a:lnTo>
                <a:lnTo>
                  <a:pt x="86494" y="50020"/>
                </a:lnTo>
                <a:lnTo>
                  <a:pt x="85469" y="49883"/>
                </a:lnTo>
                <a:lnTo>
                  <a:pt x="84106" y="50020"/>
                </a:lnTo>
                <a:lnTo>
                  <a:pt x="81704" y="50162"/>
                </a:lnTo>
                <a:lnTo>
                  <a:pt x="77953" y="50299"/>
                </a:lnTo>
                <a:lnTo>
                  <a:pt x="75902" y="50436"/>
                </a:lnTo>
                <a:lnTo>
                  <a:pt x="74188" y="50715"/>
                </a:lnTo>
                <a:lnTo>
                  <a:pt x="73851" y="50851"/>
                </a:lnTo>
                <a:lnTo>
                  <a:pt x="74188" y="50994"/>
                </a:lnTo>
                <a:lnTo>
                  <a:pt x="75902" y="51409"/>
                </a:lnTo>
                <a:lnTo>
                  <a:pt x="77953" y="51546"/>
                </a:lnTo>
                <a:lnTo>
                  <a:pt x="79653" y="51683"/>
                </a:lnTo>
                <a:lnTo>
                  <a:pt x="81704" y="51825"/>
                </a:lnTo>
                <a:lnTo>
                  <a:pt x="84106" y="51825"/>
                </a:lnTo>
                <a:lnTo>
                  <a:pt x="85469" y="51683"/>
                </a:lnTo>
                <a:lnTo>
                  <a:pt x="86832" y="51683"/>
                </a:lnTo>
                <a:lnTo>
                  <a:pt x="86832" y="53072"/>
                </a:lnTo>
                <a:lnTo>
                  <a:pt x="83755" y="52930"/>
                </a:lnTo>
                <a:lnTo>
                  <a:pt x="80678" y="53072"/>
                </a:lnTo>
                <a:lnTo>
                  <a:pt x="77265" y="53209"/>
                </a:lnTo>
                <a:lnTo>
                  <a:pt x="75551" y="53488"/>
                </a:lnTo>
                <a:lnTo>
                  <a:pt x="74188" y="53761"/>
                </a:lnTo>
                <a:lnTo>
                  <a:pt x="73851" y="53904"/>
                </a:lnTo>
                <a:lnTo>
                  <a:pt x="73851" y="54177"/>
                </a:lnTo>
                <a:lnTo>
                  <a:pt x="74525" y="54456"/>
                </a:lnTo>
                <a:lnTo>
                  <a:pt x="75551" y="54593"/>
                </a:lnTo>
                <a:lnTo>
                  <a:pt x="76928" y="54735"/>
                </a:lnTo>
                <a:lnTo>
                  <a:pt x="83081" y="54735"/>
                </a:lnTo>
                <a:lnTo>
                  <a:pt x="86832" y="54872"/>
                </a:lnTo>
                <a:lnTo>
                  <a:pt x="86494" y="56119"/>
                </a:lnTo>
                <a:lnTo>
                  <a:pt x="85132" y="56119"/>
                </a:lnTo>
                <a:lnTo>
                  <a:pt x="79653" y="56534"/>
                </a:lnTo>
                <a:lnTo>
                  <a:pt x="77265" y="56671"/>
                </a:lnTo>
                <a:lnTo>
                  <a:pt x="76239" y="56950"/>
                </a:lnTo>
                <a:lnTo>
                  <a:pt x="75902" y="56950"/>
                </a:lnTo>
                <a:lnTo>
                  <a:pt x="75551" y="57087"/>
                </a:lnTo>
                <a:lnTo>
                  <a:pt x="75551" y="57502"/>
                </a:lnTo>
                <a:lnTo>
                  <a:pt x="75902" y="57781"/>
                </a:lnTo>
                <a:lnTo>
                  <a:pt x="76576" y="57918"/>
                </a:lnTo>
                <a:lnTo>
                  <a:pt x="77265" y="58061"/>
                </a:lnTo>
                <a:lnTo>
                  <a:pt x="78979" y="58197"/>
                </a:lnTo>
                <a:lnTo>
                  <a:pt x="80678" y="58197"/>
                </a:lnTo>
                <a:lnTo>
                  <a:pt x="83418" y="58061"/>
                </a:lnTo>
                <a:lnTo>
                  <a:pt x="86157" y="57918"/>
                </a:lnTo>
                <a:lnTo>
                  <a:pt x="86494" y="57781"/>
                </a:lnTo>
                <a:lnTo>
                  <a:pt x="86494" y="59029"/>
                </a:lnTo>
                <a:lnTo>
                  <a:pt x="84443" y="59165"/>
                </a:lnTo>
                <a:lnTo>
                  <a:pt x="82730" y="59308"/>
                </a:lnTo>
                <a:lnTo>
                  <a:pt x="78290" y="59860"/>
                </a:lnTo>
                <a:lnTo>
                  <a:pt x="75902" y="60276"/>
                </a:lnTo>
                <a:lnTo>
                  <a:pt x="75214" y="60555"/>
                </a:lnTo>
                <a:lnTo>
                  <a:pt x="75214" y="60691"/>
                </a:lnTo>
                <a:lnTo>
                  <a:pt x="75902" y="60970"/>
                </a:lnTo>
                <a:lnTo>
                  <a:pt x="76576" y="61107"/>
                </a:lnTo>
                <a:lnTo>
                  <a:pt x="78290" y="61244"/>
                </a:lnTo>
                <a:lnTo>
                  <a:pt x="82055" y="61107"/>
                </a:lnTo>
                <a:lnTo>
                  <a:pt x="86494" y="60828"/>
                </a:lnTo>
                <a:lnTo>
                  <a:pt x="86494" y="62633"/>
                </a:lnTo>
                <a:lnTo>
                  <a:pt x="86157" y="62633"/>
                </a:lnTo>
                <a:lnTo>
                  <a:pt x="83418" y="62770"/>
                </a:lnTo>
                <a:lnTo>
                  <a:pt x="80678" y="62907"/>
                </a:lnTo>
                <a:lnTo>
                  <a:pt x="77953" y="63322"/>
                </a:lnTo>
                <a:lnTo>
                  <a:pt x="75551" y="63738"/>
                </a:lnTo>
                <a:lnTo>
                  <a:pt x="75214" y="63880"/>
                </a:lnTo>
                <a:lnTo>
                  <a:pt x="75214" y="64017"/>
                </a:lnTo>
                <a:lnTo>
                  <a:pt x="75214" y="64154"/>
                </a:lnTo>
                <a:lnTo>
                  <a:pt x="75551" y="64296"/>
                </a:lnTo>
                <a:lnTo>
                  <a:pt x="78290" y="64433"/>
                </a:lnTo>
                <a:lnTo>
                  <a:pt x="81030" y="64433"/>
                </a:lnTo>
                <a:lnTo>
                  <a:pt x="86157" y="64296"/>
                </a:lnTo>
                <a:lnTo>
                  <a:pt x="86494" y="64154"/>
                </a:lnTo>
                <a:lnTo>
                  <a:pt x="86494" y="65816"/>
                </a:lnTo>
                <a:lnTo>
                  <a:pt x="84443" y="65816"/>
                </a:lnTo>
                <a:lnTo>
                  <a:pt x="82055" y="66095"/>
                </a:lnTo>
                <a:lnTo>
                  <a:pt x="78290" y="66374"/>
                </a:lnTo>
                <a:lnTo>
                  <a:pt x="74877" y="66927"/>
                </a:lnTo>
                <a:lnTo>
                  <a:pt x="74525" y="67064"/>
                </a:lnTo>
                <a:lnTo>
                  <a:pt x="74525" y="67343"/>
                </a:lnTo>
                <a:lnTo>
                  <a:pt x="74877" y="67479"/>
                </a:lnTo>
                <a:lnTo>
                  <a:pt x="75551" y="67479"/>
                </a:lnTo>
                <a:lnTo>
                  <a:pt x="78979" y="67622"/>
                </a:lnTo>
                <a:lnTo>
                  <a:pt x="82392" y="67479"/>
                </a:lnTo>
                <a:lnTo>
                  <a:pt x="84443" y="67479"/>
                </a:lnTo>
                <a:lnTo>
                  <a:pt x="85469" y="67343"/>
                </a:lnTo>
                <a:lnTo>
                  <a:pt x="86494" y="67206"/>
                </a:lnTo>
                <a:lnTo>
                  <a:pt x="86494" y="68447"/>
                </a:lnTo>
                <a:lnTo>
                  <a:pt x="83755" y="68447"/>
                </a:lnTo>
                <a:lnTo>
                  <a:pt x="80678" y="68590"/>
                </a:lnTo>
                <a:lnTo>
                  <a:pt x="77953" y="69005"/>
                </a:lnTo>
                <a:lnTo>
                  <a:pt x="76928" y="69142"/>
                </a:lnTo>
                <a:lnTo>
                  <a:pt x="75551" y="69421"/>
                </a:lnTo>
                <a:lnTo>
                  <a:pt x="75551" y="69694"/>
                </a:lnTo>
                <a:lnTo>
                  <a:pt x="75551" y="69837"/>
                </a:lnTo>
                <a:lnTo>
                  <a:pt x="76928" y="70110"/>
                </a:lnTo>
                <a:lnTo>
                  <a:pt x="77953" y="70252"/>
                </a:lnTo>
                <a:lnTo>
                  <a:pt x="80678" y="70526"/>
                </a:lnTo>
                <a:lnTo>
                  <a:pt x="83755" y="70389"/>
                </a:lnTo>
                <a:lnTo>
                  <a:pt x="86494" y="70389"/>
                </a:lnTo>
                <a:lnTo>
                  <a:pt x="86494" y="70941"/>
                </a:lnTo>
                <a:lnTo>
                  <a:pt x="86494" y="71084"/>
                </a:lnTo>
                <a:lnTo>
                  <a:pt x="84443" y="71357"/>
                </a:lnTo>
                <a:lnTo>
                  <a:pt x="82730" y="71636"/>
                </a:lnTo>
                <a:lnTo>
                  <a:pt x="78979" y="72052"/>
                </a:lnTo>
                <a:lnTo>
                  <a:pt x="77265" y="72331"/>
                </a:lnTo>
                <a:lnTo>
                  <a:pt x="75902" y="72604"/>
                </a:lnTo>
                <a:lnTo>
                  <a:pt x="75551" y="72883"/>
                </a:lnTo>
                <a:lnTo>
                  <a:pt x="75551" y="73020"/>
                </a:lnTo>
                <a:lnTo>
                  <a:pt x="75902" y="73162"/>
                </a:lnTo>
                <a:lnTo>
                  <a:pt x="77265" y="73299"/>
                </a:lnTo>
                <a:lnTo>
                  <a:pt x="78979" y="73436"/>
                </a:lnTo>
                <a:lnTo>
                  <a:pt x="80678" y="73578"/>
                </a:lnTo>
                <a:lnTo>
                  <a:pt x="82392" y="73436"/>
                </a:lnTo>
                <a:lnTo>
                  <a:pt x="84443" y="73299"/>
                </a:lnTo>
                <a:lnTo>
                  <a:pt x="86832" y="73162"/>
                </a:lnTo>
                <a:lnTo>
                  <a:pt x="86832" y="74267"/>
                </a:lnTo>
                <a:lnTo>
                  <a:pt x="85806" y="74130"/>
                </a:lnTo>
                <a:lnTo>
                  <a:pt x="83755" y="74267"/>
                </a:lnTo>
                <a:lnTo>
                  <a:pt x="82055" y="74546"/>
                </a:lnTo>
                <a:lnTo>
                  <a:pt x="80341" y="74962"/>
                </a:lnTo>
                <a:lnTo>
                  <a:pt x="78290" y="75377"/>
                </a:lnTo>
                <a:lnTo>
                  <a:pt x="77953" y="75514"/>
                </a:lnTo>
                <a:lnTo>
                  <a:pt x="78290" y="75657"/>
                </a:lnTo>
                <a:lnTo>
                  <a:pt x="78627" y="75930"/>
                </a:lnTo>
                <a:lnTo>
                  <a:pt x="78979" y="75930"/>
                </a:lnTo>
                <a:lnTo>
                  <a:pt x="80678" y="75793"/>
                </a:lnTo>
                <a:lnTo>
                  <a:pt x="86494" y="75793"/>
                </a:lnTo>
                <a:lnTo>
                  <a:pt x="87183" y="75657"/>
                </a:lnTo>
                <a:lnTo>
                  <a:pt x="87183" y="77040"/>
                </a:lnTo>
                <a:lnTo>
                  <a:pt x="84781" y="77177"/>
                </a:lnTo>
                <a:lnTo>
                  <a:pt x="82392" y="77177"/>
                </a:lnTo>
                <a:lnTo>
                  <a:pt x="80341" y="77456"/>
                </a:lnTo>
                <a:lnTo>
                  <a:pt x="78290" y="77872"/>
                </a:lnTo>
                <a:lnTo>
                  <a:pt x="77602" y="78151"/>
                </a:lnTo>
                <a:lnTo>
                  <a:pt x="76928" y="78566"/>
                </a:lnTo>
                <a:lnTo>
                  <a:pt x="76928" y="78982"/>
                </a:lnTo>
                <a:lnTo>
                  <a:pt x="76928" y="79119"/>
                </a:lnTo>
                <a:lnTo>
                  <a:pt x="77265" y="79255"/>
                </a:lnTo>
                <a:lnTo>
                  <a:pt x="79316" y="79534"/>
                </a:lnTo>
                <a:lnTo>
                  <a:pt x="81367" y="79534"/>
                </a:lnTo>
                <a:lnTo>
                  <a:pt x="85806" y="79398"/>
                </a:lnTo>
                <a:lnTo>
                  <a:pt x="87857" y="79398"/>
                </a:lnTo>
                <a:lnTo>
                  <a:pt x="88208" y="81061"/>
                </a:lnTo>
                <a:lnTo>
                  <a:pt x="84443" y="81476"/>
                </a:lnTo>
                <a:lnTo>
                  <a:pt x="82055" y="81613"/>
                </a:lnTo>
                <a:lnTo>
                  <a:pt x="79653" y="81892"/>
                </a:lnTo>
                <a:lnTo>
                  <a:pt x="78979" y="82165"/>
                </a:lnTo>
                <a:lnTo>
                  <a:pt x="78627" y="82444"/>
                </a:lnTo>
                <a:lnTo>
                  <a:pt x="78979" y="82860"/>
                </a:lnTo>
                <a:lnTo>
                  <a:pt x="79653" y="83139"/>
                </a:lnTo>
                <a:lnTo>
                  <a:pt x="80341" y="83276"/>
                </a:lnTo>
                <a:lnTo>
                  <a:pt x="81367" y="83412"/>
                </a:lnTo>
                <a:lnTo>
                  <a:pt x="83755" y="83555"/>
                </a:lnTo>
                <a:lnTo>
                  <a:pt x="86157" y="83412"/>
                </a:lnTo>
                <a:lnTo>
                  <a:pt x="88546" y="83139"/>
                </a:lnTo>
                <a:lnTo>
                  <a:pt x="88546" y="84107"/>
                </a:lnTo>
                <a:lnTo>
                  <a:pt x="86157" y="84244"/>
                </a:lnTo>
                <a:lnTo>
                  <a:pt x="83755" y="84659"/>
                </a:lnTo>
                <a:lnTo>
                  <a:pt x="82055" y="84939"/>
                </a:lnTo>
                <a:lnTo>
                  <a:pt x="80341" y="85218"/>
                </a:lnTo>
                <a:lnTo>
                  <a:pt x="79316" y="85770"/>
                </a:lnTo>
                <a:lnTo>
                  <a:pt x="78627" y="86049"/>
                </a:lnTo>
                <a:lnTo>
                  <a:pt x="78290" y="86322"/>
                </a:lnTo>
                <a:lnTo>
                  <a:pt x="78290" y="86465"/>
                </a:lnTo>
                <a:lnTo>
                  <a:pt x="78627" y="86601"/>
                </a:lnTo>
                <a:lnTo>
                  <a:pt x="79653" y="86880"/>
                </a:lnTo>
                <a:lnTo>
                  <a:pt x="81030" y="87017"/>
                </a:lnTo>
                <a:lnTo>
                  <a:pt x="83755" y="86880"/>
                </a:lnTo>
                <a:lnTo>
                  <a:pt x="89234" y="86465"/>
                </a:lnTo>
                <a:lnTo>
                  <a:pt x="89571" y="87985"/>
                </a:lnTo>
                <a:lnTo>
                  <a:pt x="86157" y="88127"/>
                </a:lnTo>
                <a:lnTo>
                  <a:pt x="82392" y="88401"/>
                </a:lnTo>
                <a:lnTo>
                  <a:pt x="80678" y="88680"/>
                </a:lnTo>
                <a:lnTo>
                  <a:pt x="79316" y="89095"/>
                </a:lnTo>
                <a:lnTo>
                  <a:pt x="78979" y="89095"/>
                </a:lnTo>
                <a:lnTo>
                  <a:pt x="78979" y="89232"/>
                </a:lnTo>
                <a:lnTo>
                  <a:pt x="80004" y="89790"/>
                </a:lnTo>
                <a:lnTo>
                  <a:pt x="81367" y="90064"/>
                </a:lnTo>
                <a:lnTo>
                  <a:pt x="82730" y="90206"/>
                </a:lnTo>
                <a:lnTo>
                  <a:pt x="84106" y="90206"/>
                </a:lnTo>
                <a:lnTo>
                  <a:pt x="87183" y="90343"/>
                </a:lnTo>
                <a:lnTo>
                  <a:pt x="89908" y="90343"/>
                </a:lnTo>
                <a:lnTo>
                  <a:pt x="89908" y="90895"/>
                </a:lnTo>
                <a:lnTo>
                  <a:pt x="86157" y="91311"/>
                </a:lnTo>
                <a:lnTo>
                  <a:pt x="83418" y="91590"/>
                </a:lnTo>
                <a:lnTo>
                  <a:pt x="81367" y="92142"/>
                </a:lnTo>
                <a:lnTo>
                  <a:pt x="81030" y="92421"/>
                </a:lnTo>
                <a:lnTo>
                  <a:pt x="81030" y="92558"/>
                </a:lnTo>
                <a:lnTo>
                  <a:pt x="81704" y="92973"/>
                </a:lnTo>
                <a:lnTo>
                  <a:pt x="82730" y="93252"/>
                </a:lnTo>
                <a:lnTo>
                  <a:pt x="84106" y="93389"/>
                </a:lnTo>
                <a:lnTo>
                  <a:pt x="86832" y="93389"/>
                </a:lnTo>
                <a:lnTo>
                  <a:pt x="90259" y="93116"/>
                </a:lnTo>
                <a:lnTo>
                  <a:pt x="90597" y="94779"/>
                </a:lnTo>
                <a:lnTo>
                  <a:pt x="87520" y="94915"/>
                </a:lnTo>
                <a:lnTo>
                  <a:pt x="84781" y="95194"/>
                </a:lnTo>
                <a:lnTo>
                  <a:pt x="83755" y="95468"/>
                </a:lnTo>
                <a:lnTo>
                  <a:pt x="82392" y="95610"/>
                </a:lnTo>
                <a:lnTo>
                  <a:pt x="82055" y="95883"/>
                </a:lnTo>
                <a:lnTo>
                  <a:pt x="82055" y="96162"/>
                </a:lnTo>
                <a:lnTo>
                  <a:pt x="82055" y="96299"/>
                </a:lnTo>
                <a:lnTo>
                  <a:pt x="82730" y="96441"/>
                </a:lnTo>
                <a:lnTo>
                  <a:pt x="85469" y="96578"/>
                </a:lnTo>
                <a:lnTo>
                  <a:pt x="88208" y="96715"/>
                </a:lnTo>
                <a:lnTo>
                  <a:pt x="90597" y="96715"/>
                </a:lnTo>
                <a:lnTo>
                  <a:pt x="90597" y="98378"/>
                </a:lnTo>
                <a:lnTo>
                  <a:pt x="87183" y="98657"/>
                </a:lnTo>
                <a:lnTo>
                  <a:pt x="84443" y="98793"/>
                </a:lnTo>
                <a:lnTo>
                  <a:pt x="83418" y="99072"/>
                </a:lnTo>
                <a:lnTo>
                  <a:pt x="82392" y="99351"/>
                </a:lnTo>
                <a:lnTo>
                  <a:pt x="82055" y="99488"/>
                </a:lnTo>
                <a:lnTo>
                  <a:pt x="82055" y="99767"/>
                </a:lnTo>
                <a:lnTo>
                  <a:pt x="82055" y="99904"/>
                </a:lnTo>
                <a:lnTo>
                  <a:pt x="82392" y="100040"/>
                </a:lnTo>
                <a:lnTo>
                  <a:pt x="84106" y="100456"/>
                </a:lnTo>
                <a:lnTo>
                  <a:pt x="86157" y="100735"/>
                </a:lnTo>
                <a:lnTo>
                  <a:pt x="88546" y="100735"/>
                </a:lnTo>
                <a:lnTo>
                  <a:pt x="90597" y="100598"/>
                </a:lnTo>
                <a:lnTo>
                  <a:pt x="90597" y="102261"/>
                </a:lnTo>
                <a:lnTo>
                  <a:pt x="88546" y="102398"/>
                </a:lnTo>
                <a:lnTo>
                  <a:pt x="86832" y="102677"/>
                </a:lnTo>
                <a:lnTo>
                  <a:pt x="84443" y="102814"/>
                </a:lnTo>
                <a:lnTo>
                  <a:pt x="83081" y="103093"/>
                </a:lnTo>
                <a:lnTo>
                  <a:pt x="82055" y="103366"/>
                </a:lnTo>
                <a:lnTo>
                  <a:pt x="81704" y="103508"/>
                </a:lnTo>
                <a:lnTo>
                  <a:pt x="81704" y="103782"/>
                </a:lnTo>
                <a:lnTo>
                  <a:pt x="82055" y="103924"/>
                </a:lnTo>
                <a:lnTo>
                  <a:pt x="82392" y="104061"/>
                </a:lnTo>
                <a:lnTo>
                  <a:pt x="84106" y="104340"/>
                </a:lnTo>
                <a:lnTo>
                  <a:pt x="86494" y="104613"/>
                </a:lnTo>
                <a:lnTo>
                  <a:pt x="88546" y="104613"/>
                </a:lnTo>
                <a:lnTo>
                  <a:pt x="90597" y="104476"/>
                </a:lnTo>
                <a:lnTo>
                  <a:pt x="90934" y="105029"/>
                </a:lnTo>
                <a:lnTo>
                  <a:pt x="88546" y="105171"/>
                </a:lnTo>
                <a:lnTo>
                  <a:pt x="86494" y="105587"/>
                </a:lnTo>
                <a:lnTo>
                  <a:pt x="84781" y="106002"/>
                </a:lnTo>
                <a:lnTo>
                  <a:pt x="83081" y="106418"/>
                </a:lnTo>
                <a:lnTo>
                  <a:pt x="82730" y="106691"/>
                </a:lnTo>
                <a:lnTo>
                  <a:pt x="82730" y="106834"/>
                </a:lnTo>
                <a:lnTo>
                  <a:pt x="83081" y="106971"/>
                </a:lnTo>
                <a:lnTo>
                  <a:pt x="83755" y="107107"/>
                </a:lnTo>
                <a:lnTo>
                  <a:pt x="85806" y="107107"/>
                </a:lnTo>
                <a:lnTo>
                  <a:pt x="88208" y="106971"/>
                </a:lnTo>
                <a:lnTo>
                  <a:pt x="91285" y="106834"/>
                </a:lnTo>
                <a:lnTo>
                  <a:pt x="91622" y="108081"/>
                </a:lnTo>
                <a:lnTo>
                  <a:pt x="89571" y="108354"/>
                </a:lnTo>
                <a:lnTo>
                  <a:pt x="87857" y="108770"/>
                </a:lnTo>
                <a:lnTo>
                  <a:pt x="84106" y="109465"/>
                </a:lnTo>
                <a:lnTo>
                  <a:pt x="83755" y="109744"/>
                </a:lnTo>
                <a:lnTo>
                  <a:pt x="83755" y="110017"/>
                </a:lnTo>
                <a:lnTo>
                  <a:pt x="84106" y="110296"/>
                </a:lnTo>
                <a:lnTo>
                  <a:pt x="84443" y="110433"/>
                </a:lnTo>
                <a:lnTo>
                  <a:pt x="90259" y="110433"/>
                </a:lnTo>
                <a:lnTo>
                  <a:pt x="92648" y="110159"/>
                </a:lnTo>
                <a:lnTo>
                  <a:pt x="92985" y="110433"/>
                </a:lnTo>
                <a:lnTo>
                  <a:pt x="92310" y="110712"/>
                </a:lnTo>
                <a:lnTo>
                  <a:pt x="91622" y="111127"/>
                </a:lnTo>
                <a:lnTo>
                  <a:pt x="87857" y="111822"/>
                </a:lnTo>
                <a:lnTo>
                  <a:pt x="87520" y="111959"/>
                </a:lnTo>
                <a:lnTo>
                  <a:pt x="87183" y="112375"/>
                </a:lnTo>
                <a:lnTo>
                  <a:pt x="87520" y="112511"/>
                </a:lnTo>
                <a:lnTo>
                  <a:pt x="88208" y="112654"/>
                </a:lnTo>
                <a:lnTo>
                  <a:pt x="92648" y="112511"/>
                </a:lnTo>
                <a:lnTo>
                  <a:pt x="93673" y="112654"/>
                </a:lnTo>
                <a:lnTo>
                  <a:pt x="96750" y="113069"/>
                </a:lnTo>
                <a:lnTo>
                  <a:pt x="99826" y="113343"/>
                </a:lnTo>
                <a:lnTo>
                  <a:pt x="101189" y="113622"/>
                </a:lnTo>
                <a:lnTo>
                  <a:pt x="101877" y="113895"/>
                </a:lnTo>
                <a:lnTo>
                  <a:pt x="102214" y="114174"/>
                </a:lnTo>
                <a:lnTo>
                  <a:pt x="102214" y="114590"/>
                </a:lnTo>
                <a:lnTo>
                  <a:pt x="101877" y="114869"/>
                </a:lnTo>
                <a:lnTo>
                  <a:pt x="101189" y="115284"/>
                </a:lnTo>
                <a:lnTo>
                  <a:pt x="99138" y="115837"/>
                </a:lnTo>
                <a:lnTo>
                  <a:pt x="97438" y="116116"/>
                </a:lnTo>
                <a:lnTo>
                  <a:pt x="95724" y="116389"/>
                </a:lnTo>
                <a:lnTo>
                  <a:pt x="94010" y="116532"/>
                </a:lnTo>
                <a:lnTo>
                  <a:pt x="92310" y="116532"/>
                </a:lnTo>
                <a:lnTo>
                  <a:pt x="88546" y="116389"/>
                </a:lnTo>
                <a:lnTo>
                  <a:pt x="82730" y="116389"/>
                </a:lnTo>
                <a:lnTo>
                  <a:pt x="81030" y="116116"/>
                </a:lnTo>
                <a:lnTo>
                  <a:pt x="79653" y="115700"/>
                </a:lnTo>
                <a:lnTo>
                  <a:pt x="78627" y="115142"/>
                </a:lnTo>
                <a:lnTo>
                  <a:pt x="77602" y="114453"/>
                </a:lnTo>
                <a:lnTo>
                  <a:pt x="76928" y="113485"/>
                </a:lnTo>
                <a:lnTo>
                  <a:pt x="75902" y="111680"/>
                </a:lnTo>
                <a:lnTo>
                  <a:pt x="75214" y="109601"/>
                </a:lnTo>
                <a:lnTo>
                  <a:pt x="74877" y="107523"/>
                </a:lnTo>
                <a:lnTo>
                  <a:pt x="74525" y="104613"/>
                </a:lnTo>
                <a:lnTo>
                  <a:pt x="72826" y="96578"/>
                </a:lnTo>
                <a:lnTo>
                  <a:pt x="71800" y="92558"/>
                </a:lnTo>
                <a:lnTo>
                  <a:pt x="70774" y="88543"/>
                </a:lnTo>
                <a:lnTo>
                  <a:pt x="69749" y="85907"/>
                </a:lnTo>
                <a:lnTo>
                  <a:pt x="68372" y="83139"/>
                </a:lnTo>
                <a:lnTo>
                  <a:pt x="64959" y="77872"/>
                </a:lnTo>
                <a:lnTo>
                  <a:pt x="63596" y="75793"/>
                </a:lnTo>
                <a:lnTo>
                  <a:pt x="62570" y="74130"/>
                </a:lnTo>
                <a:lnTo>
                  <a:pt x="61882" y="73436"/>
                </a:lnTo>
                <a:lnTo>
                  <a:pt x="61194" y="73020"/>
                </a:lnTo>
                <a:lnTo>
                  <a:pt x="61194" y="72883"/>
                </a:lnTo>
                <a:lnTo>
                  <a:pt x="60856" y="72604"/>
                </a:lnTo>
                <a:lnTo>
                  <a:pt x="60168" y="72331"/>
                </a:lnTo>
                <a:lnTo>
                  <a:pt x="59494" y="72189"/>
                </a:lnTo>
                <a:lnTo>
                  <a:pt x="58805" y="72052"/>
                </a:lnTo>
                <a:lnTo>
                  <a:pt x="57780" y="72189"/>
                </a:lnTo>
                <a:lnTo>
                  <a:pt x="56754" y="72604"/>
                </a:lnTo>
                <a:lnTo>
                  <a:pt x="56066" y="73162"/>
                </a:lnTo>
                <a:lnTo>
                  <a:pt x="55040" y="74546"/>
                </a:lnTo>
                <a:lnTo>
                  <a:pt x="54366" y="75657"/>
                </a:lnTo>
                <a:lnTo>
                  <a:pt x="52989" y="75377"/>
                </a:lnTo>
                <a:lnTo>
                  <a:pt x="51627" y="75241"/>
                </a:lnTo>
                <a:lnTo>
                  <a:pt x="50938" y="75377"/>
                </a:lnTo>
                <a:lnTo>
                  <a:pt x="50601" y="75793"/>
                </a:lnTo>
                <a:lnTo>
                  <a:pt x="50938" y="76209"/>
                </a:lnTo>
                <a:lnTo>
                  <a:pt x="51627" y="76625"/>
                </a:lnTo>
                <a:lnTo>
                  <a:pt x="52652" y="77040"/>
                </a:lnTo>
                <a:lnTo>
                  <a:pt x="53678" y="77319"/>
                </a:lnTo>
                <a:lnTo>
                  <a:pt x="53341" y="78424"/>
                </a:lnTo>
                <a:lnTo>
                  <a:pt x="51290" y="78424"/>
                </a:lnTo>
                <a:lnTo>
                  <a:pt x="49239" y="78703"/>
                </a:lnTo>
                <a:lnTo>
                  <a:pt x="48887" y="78840"/>
                </a:lnTo>
                <a:lnTo>
                  <a:pt x="49239" y="78982"/>
                </a:lnTo>
                <a:lnTo>
                  <a:pt x="51290" y="79398"/>
                </a:lnTo>
                <a:lnTo>
                  <a:pt x="52989" y="79813"/>
                </a:lnTo>
                <a:lnTo>
                  <a:pt x="52315" y="82029"/>
                </a:lnTo>
                <a:lnTo>
                  <a:pt x="49239" y="81892"/>
                </a:lnTo>
                <a:lnTo>
                  <a:pt x="47862" y="81892"/>
                </a:lnTo>
                <a:lnTo>
                  <a:pt x="46499" y="82029"/>
                </a:lnTo>
                <a:lnTo>
                  <a:pt x="46162" y="82308"/>
                </a:lnTo>
                <a:lnTo>
                  <a:pt x="46162" y="82444"/>
                </a:lnTo>
                <a:lnTo>
                  <a:pt x="46162" y="82581"/>
                </a:lnTo>
                <a:lnTo>
                  <a:pt x="47525" y="82860"/>
                </a:lnTo>
                <a:lnTo>
                  <a:pt x="48887" y="83276"/>
                </a:lnTo>
                <a:lnTo>
                  <a:pt x="51627" y="83828"/>
                </a:lnTo>
                <a:lnTo>
                  <a:pt x="51627" y="84802"/>
                </a:lnTo>
                <a:lnTo>
                  <a:pt x="48887" y="84802"/>
                </a:lnTo>
                <a:lnTo>
                  <a:pt x="46162" y="84939"/>
                </a:lnTo>
                <a:lnTo>
                  <a:pt x="45136" y="85075"/>
                </a:lnTo>
                <a:lnTo>
                  <a:pt x="44111" y="85218"/>
                </a:lnTo>
                <a:lnTo>
                  <a:pt x="43760" y="85491"/>
                </a:lnTo>
                <a:lnTo>
                  <a:pt x="43760" y="85633"/>
                </a:lnTo>
                <a:lnTo>
                  <a:pt x="44111" y="85907"/>
                </a:lnTo>
                <a:lnTo>
                  <a:pt x="44785" y="86186"/>
                </a:lnTo>
                <a:lnTo>
                  <a:pt x="46499" y="86601"/>
                </a:lnTo>
                <a:lnTo>
                  <a:pt x="48550" y="86738"/>
                </a:lnTo>
                <a:lnTo>
                  <a:pt x="50938" y="86880"/>
                </a:lnTo>
                <a:lnTo>
                  <a:pt x="50264" y="88680"/>
                </a:lnTo>
                <a:lnTo>
                  <a:pt x="46836" y="88543"/>
                </a:lnTo>
                <a:lnTo>
                  <a:pt x="42397" y="88543"/>
                </a:lnTo>
                <a:lnTo>
                  <a:pt x="41034" y="88680"/>
                </a:lnTo>
                <a:lnTo>
                  <a:pt x="40683" y="88816"/>
                </a:lnTo>
                <a:lnTo>
                  <a:pt x="40683" y="88959"/>
                </a:lnTo>
                <a:lnTo>
                  <a:pt x="41372" y="89375"/>
                </a:lnTo>
                <a:lnTo>
                  <a:pt x="42397" y="89648"/>
                </a:lnTo>
                <a:lnTo>
                  <a:pt x="44448" y="90064"/>
                </a:lnTo>
                <a:lnTo>
                  <a:pt x="47188" y="90479"/>
                </a:lnTo>
                <a:lnTo>
                  <a:pt x="49913" y="90622"/>
                </a:lnTo>
                <a:lnTo>
                  <a:pt x="49576" y="91174"/>
                </a:lnTo>
                <a:lnTo>
                  <a:pt x="45811" y="91311"/>
                </a:lnTo>
                <a:lnTo>
                  <a:pt x="43760" y="91453"/>
                </a:lnTo>
                <a:lnTo>
                  <a:pt x="42060" y="91726"/>
                </a:lnTo>
                <a:lnTo>
                  <a:pt x="41709" y="91869"/>
                </a:lnTo>
                <a:lnTo>
                  <a:pt x="41709" y="92142"/>
                </a:lnTo>
                <a:lnTo>
                  <a:pt x="41709" y="92284"/>
                </a:lnTo>
                <a:lnTo>
                  <a:pt x="42060" y="92421"/>
                </a:lnTo>
                <a:lnTo>
                  <a:pt x="43760" y="92700"/>
                </a:lnTo>
                <a:lnTo>
                  <a:pt x="45474" y="92837"/>
                </a:lnTo>
                <a:lnTo>
                  <a:pt x="48887" y="92973"/>
                </a:lnTo>
                <a:lnTo>
                  <a:pt x="48213" y="95610"/>
                </a:lnTo>
                <a:lnTo>
                  <a:pt x="45811" y="95610"/>
                </a:lnTo>
                <a:lnTo>
                  <a:pt x="43760" y="95747"/>
                </a:lnTo>
                <a:lnTo>
                  <a:pt x="40346" y="95883"/>
                </a:lnTo>
                <a:lnTo>
                  <a:pt x="38983" y="96162"/>
                </a:lnTo>
                <a:lnTo>
                  <a:pt x="37607" y="96578"/>
                </a:lnTo>
                <a:lnTo>
                  <a:pt x="37269" y="96994"/>
                </a:lnTo>
                <a:lnTo>
                  <a:pt x="37607" y="97273"/>
                </a:lnTo>
                <a:lnTo>
                  <a:pt x="37958" y="97409"/>
                </a:lnTo>
                <a:lnTo>
                  <a:pt x="39321" y="97688"/>
                </a:lnTo>
                <a:lnTo>
                  <a:pt x="40683" y="97688"/>
                </a:lnTo>
                <a:lnTo>
                  <a:pt x="43423" y="97825"/>
                </a:lnTo>
                <a:lnTo>
                  <a:pt x="47525" y="97962"/>
                </a:lnTo>
                <a:lnTo>
                  <a:pt x="47188" y="99072"/>
                </a:lnTo>
                <a:lnTo>
                  <a:pt x="44785" y="99072"/>
                </a:lnTo>
                <a:lnTo>
                  <a:pt x="42734" y="99209"/>
                </a:lnTo>
                <a:lnTo>
                  <a:pt x="38632" y="99767"/>
                </a:lnTo>
                <a:lnTo>
                  <a:pt x="37958" y="99904"/>
                </a:lnTo>
                <a:lnTo>
                  <a:pt x="37607" y="100183"/>
                </a:lnTo>
                <a:lnTo>
                  <a:pt x="37958" y="100456"/>
                </a:lnTo>
                <a:lnTo>
                  <a:pt x="38632" y="100598"/>
                </a:lnTo>
                <a:lnTo>
                  <a:pt x="40683" y="100872"/>
                </a:lnTo>
                <a:lnTo>
                  <a:pt x="42397" y="101014"/>
                </a:lnTo>
                <a:lnTo>
                  <a:pt x="46499" y="101014"/>
                </a:lnTo>
                <a:lnTo>
                  <a:pt x="46499" y="101151"/>
                </a:lnTo>
                <a:lnTo>
                  <a:pt x="46162" y="102119"/>
                </a:lnTo>
                <a:lnTo>
                  <a:pt x="42397" y="102261"/>
                </a:lnTo>
                <a:lnTo>
                  <a:pt x="39321" y="102398"/>
                </a:lnTo>
                <a:lnTo>
                  <a:pt x="37958" y="102677"/>
                </a:lnTo>
                <a:lnTo>
                  <a:pt x="36932" y="102950"/>
                </a:lnTo>
                <a:lnTo>
                  <a:pt x="36581" y="103229"/>
                </a:lnTo>
                <a:lnTo>
                  <a:pt x="36581" y="103508"/>
                </a:lnTo>
                <a:lnTo>
                  <a:pt x="37269" y="103924"/>
                </a:lnTo>
                <a:lnTo>
                  <a:pt x="37958" y="104061"/>
                </a:lnTo>
                <a:lnTo>
                  <a:pt x="38983" y="104197"/>
                </a:lnTo>
                <a:lnTo>
                  <a:pt x="40009" y="104340"/>
                </a:lnTo>
                <a:lnTo>
                  <a:pt x="42397" y="104340"/>
                </a:lnTo>
                <a:lnTo>
                  <a:pt x="44448" y="104197"/>
                </a:lnTo>
                <a:lnTo>
                  <a:pt x="45474" y="104340"/>
                </a:lnTo>
                <a:lnTo>
                  <a:pt x="45136" y="105444"/>
                </a:lnTo>
                <a:lnTo>
                  <a:pt x="40009" y="105723"/>
                </a:lnTo>
                <a:lnTo>
                  <a:pt x="37607" y="106002"/>
                </a:lnTo>
                <a:lnTo>
                  <a:pt x="36581" y="106276"/>
                </a:lnTo>
                <a:lnTo>
                  <a:pt x="35556" y="106555"/>
                </a:lnTo>
                <a:lnTo>
                  <a:pt x="35218" y="106834"/>
                </a:lnTo>
                <a:lnTo>
                  <a:pt x="35218" y="106971"/>
                </a:lnTo>
                <a:lnTo>
                  <a:pt x="35556" y="107107"/>
                </a:lnTo>
                <a:lnTo>
                  <a:pt x="35907" y="107250"/>
                </a:lnTo>
                <a:lnTo>
                  <a:pt x="37958" y="107523"/>
                </a:lnTo>
                <a:lnTo>
                  <a:pt x="44448" y="107523"/>
                </a:lnTo>
                <a:lnTo>
                  <a:pt x="43760" y="109465"/>
                </a:lnTo>
                <a:lnTo>
                  <a:pt x="39321" y="109328"/>
                </a:lnTo>
                <a:lnTo>
                  <a:pt x="37607" y="109328"/>
                </a:lnTo>
                <a:lnTo>
                  <a:pt x="36244" y="109465"/>
                </a:lnTo>
                <a:lnTo>
                  <a:pt x="34881" y="109601"/>
                </a:lnTo>
                <a:lnTo>
                  <a:pt x="33856" y="110017"/>
                </a:lnTo>
                <a:lnTo>
                  <a:pt x="33856" y="110296"/>
                </a:lnTo>
                <a:lnTo>
                  <a:pt x="33856" y="110433"/>
                </a:lnTo>
                <a:lnTo>
                  <a:pt x="34881" y="110848"/>
                </a:lnTo>
                <a:lnTo>
                  <a:pt x="36244" y="111127"/>
                </a:lnTo>
                <a:lnTo>
                  <a:pt x="37958" y="111407"/>
                </a:lnTo>
                <a:lnTo>
                  <a:pt x="39321" y="111407"/>
                </a:lnTo>
                <a:lnTo>
                  <a:pt x="42734" y="111680"/>
                </a:lnTo>
                <a:lnTo>
                  <a:pt x="42397" y="112790"/>
                </a:lnTo>
                <a:lnTo>
                  <a:pt x="40683" y="112790"/>
                </a:lnTo>
                <a:lnTo>
                  <a:pt x="35907" y="113069"/>
                </a:lnTo>
                <a:lnTo>
                  <a:pt x="34881" y="113206"/>
                </a:lnTo>
                <a:lnTo>
                  <a:pt x="34193" y="113343"/>
                </a:lnTo>
                <a:lnTo>
                  <a:pt x="32830" y="113895"/>
                </a:lnTo>
                <a:lnTo>
                  <a:pt x="32479" y="114037"/>
                </a:lnTo>
                <a:lnTo>
                  <a:pt x="32830" y="114311"/>
                </a:lnTo>
                <a:lnTo>
                  <a:pt x="34193" y="114590"/>
                </a:lnTo>
                <a:lnTo>
                  <a:pt x="35556" y="114726"/>
                </a:lnTo>
                <a:lnTo>
                  <a:pt x="38295" y="114869"/>
                </a:lnTo>
                <a:lnTo>
                  <a:pt x="35218" y="115421"/>
                </a:lnTo>
                <a:lnTo>
                  <a:pt x="32142" y="115973"/>
                </a:lnTo>
                <a:lnTo>
                  <a:pt x="25300" y="116805"/>
                </a:lnTo>
                <a:lnTo>
                  <a:pt x="23249" y="116947"/>
                </a:lnTo>
                <a:lnTo>
                  <a:pt x="20861" y="117084"/>
                </a:lnTo>
                <a:lnTo>
                  <a:pt x="18473" y="116947"/>
                </a:lnTo>
                <a:lnTo>
                  <a:pt x="16085" y="116668"/>
                </a:lnTo>
                <a:lnTo>
                  <a:pt x="15734" y="116532"/>
                </a:lnTo>
                <a:lnTo>
                  <a:pt x="15396" y="116253"/>
                </a:lnTo>
                <a:lnTo>
                  <a:pt x="15396" y="116116"/>
                </a:lnTo>
                <a:lnTo>
                  <a:pt x="15396" y="115837"/>
                </a:lnTo>
                <a:lnTo>
                  <a:pt x="16085" y="115284"/>
                </a:lnTo>
                <a:lnTo>
                  <a:pt x="17447" y="114590"/>
                </a:lnTo>
                <a:lnTo>
                  <a:pt x="20861" y="113485"/>
                </a:lnTo>
                <a:lnTo>
                  <a:pt x="22912" y="112927"/>
                </a:lnTo>
                <a:lnTo>
                  <a:pt x="23601" y="112790"/>
                </a:lnTo>
                <a:lnTo>
                  <a:pt x="23938" y="112511"/>
                </a:lnTo>
                <a:lnTo>
                  <a:pt x="23938" y="112238"/>
                </a:lnTo>
                <a:lnTo>
                  <a:pt x="23938" y="111959"/>
                </a:lnTo>
                <a:lnTo>
                  <a:pt x="24275" y="111543"/>
                </a:lnTo>
                <a:lnTo>
                  <a:pt x="25652" y="106971"/>
                </a:lnTo>
                <a:lnTo>
                  <a:pt x="27014" y="102534"/>
                </a:lnTo>
                <a:lnTo>
                  <a:pt x="28728" y="93532"/>
                </a:lnTo>
                <a:lnTo>
                  <a:pt x="30091" y="84523"/>
                </a:lnTo>
                <a:lnTo>
                  <a:pt x="31805" y="75377"/>
                </a:lnTo>
                <a:lnTo>
                  <a:pt x="33856" y="66232"/>
                </a:lnTo>
                <a:lnTo>
                  <a:pt x="35556" y="57087"/>
                </a:lnTo>
                <a:lnTo>
                  <a:pt x="35907" y="53345"/>
                </a:lnTo>
                <a:lnTo>
                  <a:pt x="36244" y="49331"/>
                </a:lnTo>
                <a:lnTo>
                  <a:pt x="36244" y="47389"/>
                </a:lnTo>
                <a:lnTo>
                  <a:pt x="36244" y="45447"/>
                </a:lnTo>
                <a:lnTo>
                  <a:pt x="35556" y="43511"/>
                </a:lnTo>
                <a:lnTo>
                  <a:pt x="34881" y="41706"/>
                </a:lnTo>
                <a:lnTo>
                  <a:pt x="34881" y="41290"/>
                </a:lnTo>
                <a:lnTo>
                  <a:pt x="34530" y="40875"/>
                </a:lnTo>
                <a:lnTo>
                  <a:pt x="34193" y="40601"/>
                </a:lnTo>
                <a:lnTo>
                  <a:pt x="33856" y="40459"/>
                </a:lnTo>
                <a:lnTo>
                  <a:pt x="32830" y="40186"/>
                </a:lnTo>
                <a:lnTo>
                  <a:pt x="31453" y="40186"/>
                </a:lnTo>
                <a:lnTo>
                  <a:pt x="30428" y="40459"/>
                </a:lnTo>
                <a:lnTo>
                  <a:pt x="28377" y="40601"/>
                </a:lnTo>
                <a:lnTo>
                  <a:pt x="26677" y="40738"/>
                </a:lnTo>
                <a:lnTo>
                  <a:pt x="25652" y="41154"/>
                </a:lnTo>
                <a:lnTo>
                  <a:pt x="25300" y="41569"/>
                </a:lnTo>
                <a:lnTo>
                  <a:pt x="25300" y="41848"/>
                </a:lnTo>
                <a:lnTo>
                  <a:pt x="25300" y="42122"/>
                </a:lnTo>
                <a:lnTo>
                  <a:pt x="26326" y="42401"/>
                </a:lnTo>
                <a:lnTo>
                  <a:pt x="27014" y="42537"/>
                </a:lnTo>
                <a:lnTo>
                  <a:pt x="26677" y="42816"/>
                </a:lnTo>
                <a:lnTo>
                  <a:pt x="23938" y="42816"/>
                </a:lnTo>
                <a:lnTo>
                  <a:pt x="22912" y="42953"/>
                </a:lnTo>
                <a:lnTo>
                  <a:pt x="21887" y="43232"/>
                </a:lnTo>
                <a:lnTo>
                  <a:pt x="21549" y="43648"/>
                </a:lnTo>
                <a:lnTo>
                  <a:pt x="21549" y="43927"/>
                </a:lnTo>
                <a:lnTo>
                  <a:pt x="21887" y="44063"/>
                </a:lnTo>
                <a:lnTo>
                  <a:pt x="22912" y="44479"/>
                </a:lnTo>
                <a:lnTo>
                  <a:pt x="24626" y="44758"/>
                </a:lnTo>
                <a:lnTo>
                  <a:pt x="24275" y="45311"/>
                </a:lnTo>
                <a:lnTo>
                  <a:pt x="22224" y="45311"/>
                </a:lnTo>
                <a:lnTo>
                  <a:pt x="20524" y="45590"/>
                </a:lnTo>
                <a:lnTo>
                  <a:pt x="19836" y="45863"/>
                </a:lnTo>
                <a:lnTo>
                  <a:pt x="19498" y="46279"/>
                </a:lnTo>
                <a:lnTo>
                  <a:pt x="19836" y="46694"/>
                </a:lnTo>
                <a:lnTo>
                  <a:pt x="20524" y="46973"/>
                </a:lnTo>
                <a:lnTo>
                  <a:pt x="21549" y="47110"/>
                </a:lnTo>
                <a:lnTo>
                  <a:pt x="22912" y="47252"/>
                </a:lnTo>
                <a:lnTo>
                  <a:pt x="22224" y="48220"/>
                </a:lnTo>
                <a:lnTo>
                  <a:pt x="20187" y="48220"/>
                </a:lnTo>
                <a:lnTo>
                  <a:pt x="19161" y="48499"/>
                </a:lnTo>
                <a:lnTo>
                  <a:pt x="18136" y="48636"/>
                </a:lnTo>
                <a:lnTo>
                  <a:pt x="18136" y="48915"/>
                </a:lnTo>
                <a:lnTo>
                  <a:pt x="18136" y="49189"/>
                </a:lnTo>
                <a:lnTo>
                  <a:pt x="18810" y="49468"/>
                </a:lnTo>
                <a:lnTo>
                  <a:pt x="19498" y="49747"/>
                </a:lnTo>
                <a:lnTo>
                  <a:pt x="21198" y="49883"/>
                </a:lnTo>
                <a:lnTo>
                  <a:pt x="20861" y="50299"/>
                </a:lnTo>
                <a:lnTo>
                  <a:pt x="20524" y="50851"/>
                </a:lnTo>
                <a:lnTo>
                  <a:pt x="18473" y="50994"/>
                </a:lnTo>
                <a:lnTo>
                  <a:pt x="17447" y="51130"/>
                </a:lnTo>
                <a:lnTo>
                  <a:pt x="16759" y="51409"/>
                </a:lnTo>
                <a:lnTo>
                  <a:pt x="16422" y="51683"/>
                </a:lnTo>
                <a:lnTo>
                  <a:pt x="16422" y="52098"/>
                </a:lnTo>
                <a:lnTo>
                  <a:pt x="17110" y="52377"/>
                </a:lnTo>
                <a:lnTo>
                  <a:pt x="17447" y="52514"/>
                </a:lnTo>
                <a:lnTo>
                  <a:pt x="19161" y="52793"/>
                </a:lnTo>
                <a:lnTo>
                  <a:pt x="19161" y="52930"/>
                </a:lnTo>
                <a:lnTo>
                  <a:pt x="18473" y="53072"/>
                </a:lnTo>
                <a:lnTo>
                  <a:pt x="16422" y="53209"/>
                </a:lnTo>
                <a:lnTo>
                  <a:pt x="15396" y="53488"/>
                </a:lnTo>
                <a:lnTo>
                  <a:pt x="14708" y="53761"/>
                </a:lnTo>
                <a:lnTo>
                  <a:pt x="14371" y="54319"/>
                </a:lnTo>
                <a:lnTo>
                  <a:pt x="14708" y="54456"/>
                </a:lnTo>
                <a:lnTo>
                  <a:pt x="15059" y="54735"/>
                </a:lnTo>
                <a:lnTo>
                  <a:pt x="15734" y="54872"/>
                </a:lnTo>
                <a:lnTo>
                  <a:pt x="16422" y="55008"/>
                </a:lnTo>
                <a:lnTo>
                  <a:pt x="18136" y="55008"/>
                </a:lnTo>
                <a:lnTo>
                  <a:pt x="17785" y="55424"/>
                </a:lnTo>
                <a:lnTo>
                  <a:pt x="16085" y="55424"/>
                </a:lnTo>
                <a:lnTo>
                  <a:pt x="15059" y="55566"/>
                </a:lnTo>
                <a:lnTo>
                  <a:pt x="14371" y="55840"/>
                </a:lnTo>
                <a:lnTo>
                  <a:pt x="14034" y="56255"/>
                </a:lnTo>
                <a:lnTo>
                  <a:pt x="14371" y="56671"/>
                </a:lnTo>
                <a:lnTo>
                  <a:pt x="15734" y="56950"/>
                </a:lnTo>
                <a:lnTo>
                  <a:pt x="17110" y="57087"/>
                </a:lnTo>
                <a:lnTo>
                  <a:pt x="16422" y="58476"/>
                </a:lnTo>
                <a:lnTo>
                  <a:pt x="15396" y="58334"/>
                </a:lnTo>
                <a:lnTo>
                  <a:pt x="14371" y="58476"/>
                </a:lnTo>
                <a:lnTo>
                  <a:pt x="13682" y="58613"/>
                </a:lnTo>
                <a:lnTo>
                  <a:pt x="13008" y="58892"/>
                </a:lnTo>
                <a:lnTo>
                  <a:pt x="13008" y="59165"/>
                </a:lnTo>
                <a:lnTo>
                  <a:pt x="13008" y="59444"/>
                </a:lnTo>
                <a:lnTo>
                  <a:pt x="13345" y="59723"/>
                </a:lnTo>
                <a:lnTo>
                  <a:pt x="14034" y="59997"/>
                </a:lnTo>
                <a:lnTo>
                  <a:pt x="15396" y="60412"/>
                </a:lnTo>
                <a:lnTo>
                  <a:pt x="15059" y="60555"/>
                </a:lnTo>
                <a:lnTo>
                  <a:pt x="14708" y="60828"/>
                </a:lnTo>
                <a:lnTo>
                  <a:pt x="14708" y="61244"/>
                </a:lnTo>
                <a:lnTo>
                  <a:pt x="14708" y="61523"/>
                </a:lnTo>
                <a:lnTo>
                  <a:pt x="16085" y="63186"/>
                </a:lnTo>
                <a:lnTo>
                  <a:pt x="16422" y="64296"/>
                </a:lnTo>
                <a:lnTo>
                  <a:pt x="16759" y="65264"/>
                </a:lnTo>
                <a:lnTo>
                  <a:pt x="16759" y="66232"/>
                </a:lnTo>
                <a:lnTo>
                  <a:pt x="15734" y="67064"/>
                </a:lnTo>
                <a:lnTo>
                  <a:pt x="15396" y="67343"/>
                </a:lnTo>
                <a:lnTo>
                  <a:pt x="14371" y="67622"/>
                </a:lnTo>
                <a:lnTo>
                  <a:pt x="13345" y="67895"/>
                </a:lnTo>
                <a:lnTo>
                  <a:pt x="10957" y="67895"/>
                </a:lnTo>
                <a:lnTo>
                  <a:pt x="9932" y="67622"/>
                </a:lnTo>
                <a:lnTo>
                  <a:pt x="9243" y="67343"/>
                </a:lnTo>
                <a:lnTo>
                  <a:pt x="8555" y="66927"/>
                </a:lnTo>
                <a:lnTo>
                  <a:pt x="7192" y="66095"/>
                </a:lnTo>
                <a:lnTo>
                  <a:pt x="6504" y="65127"/>
                </a:lnTo>
                <a:lnTo>
                  <a:pt x="6504" y="64433"/>
                </a:lnTo>
                <a:lnTo>
                  <a:pt x="6504" y="63738"/>
                </a:lnTo>
                <a:lnTo>
                  <a:pt x="7192" y="62491"/>
                </a:lnTo>
                <a:lnTo>
                  <a:pt x="8218" y="62491"/>
                </a:lnTo>
                <a:lnTo>
                  <a:pt x="8906" y="62354"/>
                </a:lnTo>
                <a:lnTo>
                  <a:pt x="9243" y="62075"/>
                </a:lnTo>
                <a:lnTo>
                  <a:pt x="9243" y="61802"/>
                </a:lnTo>
                <a:lnTo>
                  <a:pt x="8555" y="60691"/>
                </a:lnTo>
                <a:lnTo>
                  <a:pt x="8218" y="59581"/>
                </a:lnTo>
                <a:lnTo>
                  <a:pt x="7881" y="57366"/>
                </a:lnTo>
                <a:lnTo>
                  <a:pt x="8218" y="55008"/>
                </a:lnTo>
                <a:lnTo>
                  <a:pt x="8906" y="52793"/>
                </a:lnTo>
                <a:lnTo>
                  <a:pt x="10269" y="50578"/>
                </a:lnTo>
                <a:lnTo>
                  <a:pt x="11631" y="48357"/>
                </a:lnTo>
                <a:lnTo>
                  <a:pt x="15059" y="43927"/>
                </a:lnTo>
                <a:lnTo>
                  <a:pt x="17110" y="41154"/>
                </a:lnTo>
                <a:lnTo>
                  <a:pt x="19836" y="38380"/>
                </a:lnTo>
                <a:lnTo>
                  <a:pt x="22912" y="35886"/>
                </a:lnTo>
                <a:lnTo>
                  <a:pt x="24626" y="34781"/>
                </a:lnTo>
                <a:lnTo>
                  <a:pt x="26677" y="33671"/>
                </a:lnTo>
                <a:lnTo>
                  <a:pt x="28728" y="32703"/>
                </a:lnTo>
                <a:lnTo>
                  <a:pt x="31116" y="31729"/>
                </a:lnTo>
                <a:lnTo>
                  <a:pt x="33505" y="30761"/>
                </a:lnTo>
                <a:lnTo>
                  <a:pt x="36244" y="30066"/>
                </a:lnTo>
                <a:lnTo>
                  <a:pt x="39321" y="29377"/>
                </a:lnTo>
                <a:lnTo>
                  <a:pt x="42734" y="28819"/>
                </a:lnTo>
                <a:lnTo>
                  <a:pt x="46162" y="28267"/>
                </a:lnTo>
                <a:lnTo>
                  <a:pt x="49913" y="27851"/>
                </a:lnTo>
                <a:lnTo>
                  <a:pt x="54015" y="27572"/>
                </a:lnTo>
                <a:lnTo>
                  <a:pt x="57780" y="27436"/>
                </a:lnTo>
                <a:lnTo>
                  <a:pt x="58468" y="27572"/>
                </a:lnTo>
                <a:lnTo>
                  <a:pt x="59831" y="27436"/>
                </a:lnTo>
                <a:close/>
                <a:moveTo>
                  <a:pt x="59831" y="0"/>
                </a:moveTo>
                <a:lnTo>
                  <a:pt x="56417" y="142"/>
                </a:lnTo>
                <a:lnTo>
                  <a:pt x="53341" y="558"/>
                </a:lnTo>
                <a:lnTo>
                  <a:pt x="51627" y="558"/>
                </a:lnTo>
                <a:lnTo>
                  <a:pt x="50264" y="831"/>
                </a:lnTo>
                <a:lnTo>
                  <a:pt x="46836" y="1389"/>
                </a:lnTo>
                <a:lnTo>
                  <a:pt x="44111" y="2220"/>
                </a:lnTo>
                <a:lnTo>
                  <a:pt x="41372" y="3052"/>
                </a:lnTo>
                <a:lnTo>
                  <a:pt x="39321" y="3883"/>
                </a:lnTo>
                <a:lnTo>
                  <a:pt x="37607" y="4851"/>
                </a:lnTo>
                <a:lnTo>
                  <a:pt x="35907" y="5962"/>
                </a:lnTo>
                <a:lnTo>
                  <a:pt x="34530" y="7066"/>
                </a:lnTo>
                <a:lnTo>
                  <a:pt x="33505" y="8177"/>
                </a:lnTo>
                <a:lnTo>
                  <a:pt x="32830" y="9424"/>
                </a:lnTo>
                <a:lnTo>
                  <a:pt x="32142" y="10534"/>
                </a:lnTo>
                <a:lnTo>
                  <a:pt x="31805" y="11781"/>
                </a:lnTo>
                <a:lnTo>
                  <a:pt x="31805" y="12886"/>
                </a:lnTo>
                <a:lnTo>
                  <a:pt x="32142" y="13860"/>
                </a:lnTo>
                <a:lnTo>
                  <a:pt x="32479" y="14965"/>
                </a:lnTo>
                <a:lnTo>
                  <a:pt x="33167" y="16075"/>
                </a:lnTo>
                <a:lnTo>
                  <a:pt x="34193" y="17043"/>
                </a:lnTo>
                <a:lnTo>
                  <a:pt x="35218" y="18017"/>
                </a:lnTo>
                <a:lnTo>
                  <a:pt x="36581" y="18848"/>
                </a:lnTo>
                <a:lnTo>
                  <a:pt x="37958" y="19816"/>
                </a:lnTo>
                <a:lnTo>
                  <a:pt x="39658" y="20648"/>
                </a:lnTo>
                <a:lnTo>
                  <a:pt x="41372" y="21342"/>
                </a:lnTo>
                <a:lnTo>
                  <a:pt x="43085" y="22031"/>
                </a:lnTo>
                <a:lnTo>
                  <a:pt x="45136" y="22726"/>
                </a:lnTo>
                <a:lnTo>
                  <a:pt x="47525" y="23279"/>
                </a:lnTo>
                <a:lnTo>
                  <a:pt x="49913" y="23694"/>
                </a:lnTo>
                <a:lnTo>
                  <a:pt x="52315" y="23973"/>
                </a:lnTo>
                <a:lnTo>
                  <a:pt x="54703" y="24247"/>
                </a:lnTo>
                <a:lnTo>
                  <a:pt x="54703" y="25078"/>
                </a:lnTo>
                <a:lnTo>
                  <a:pt x="49913" y="25220"/>
                </a:lnTo>
                <a:lnTo>
                  <a:pt x="45811" y="25636"/>
                </a:lnTo>
                <a:lnTo>
                  <a:pt x="41709" y="26052"/>
                </a:lnTo>
                <a:lnTo>
                  <a:pt x="37958" y="26741"/>
                </a:lnTo>
                <a:lnTo>
                  <a:pt x="34530" y="27436"/>
                </a:lnTo>
                <a:lnTo>
                  <a:pt x="31453" y="28267"/>
                </a:lnTo>
                <a:lnTo>
                  <a:pt x="28377" y="29098"/>
                </a:lnTo>
                <a:lnTo>
                  <a:pt x="25652" y="30209"/>
                </a:lnTo>
                <a:lnTo>
                  <a:pt x="23249" y="31314"/>
                </a:lnTo>
                <a:lnTo>
                  <a:pt x="20861" y="32424"/>
                </a:lnTo>
                <a:lnTo>
                  <a:pt x="18810" y="33808"/>
                </a:lnTo>
                <a:lnTo>
                  <a:pt x="16759" y="35055"/>
                </a:lnTo>
                <a:lnTo>
                  <a:pt x="15059" y="36444"/>
                </a:lnTo>
                <a:lnTo>
                  <a:pt x="11983" y="39491"/>
                </a:lnTo>
                <a:lnTo>
                  <a:pt x="9243" y="42537"/>
                </a:lnTo>
                <a:lnTo>
                  <a:pt x="5141" y="48357"/>
                </a:lnTo>
                <a:lnTo>
                  <a:pt x="3427" y="51267"/>
                </a:lnTo>
                <a:lnTo>
                  <a:pt x="2065" y="54177"/>
                </a:lnTo>
                <a:lnTo>
                  <a:pt x="1727" y="55703"/>
                </a:lnTo>
                <a:lnTo>
                  <a:pt x="1727" y="57502"/>
                </a:lnTo>
                <a:lnTo>
                  <a:pt x="2065" y="59308"/>
                </a:lnTo>
                <a:lnTo>
                  <a:pt x="2402" y="60139"/>
                </a:lnTo>
                <a:lnTo>
                  <a:pt x="3090" y="60828"/>
                </a:lnTo>
                <a:lnTo>
                  <a:pt x="2065" y="61244"/>
                </a:lnTo>
                <a:lnTo>
                  <a:pt x="1039" y="61802"/>
                </a:lnTo>
                <a:lnTo>
                  <a:pt x="351" y="62491"/>
                </a:lnTo>
                <a:lnTo>
                  <a:pt x="14" y="63186"/>
                </a:lnTo>
                <a:lnTo>
                  <a:pt x="14" y="64569"/>
                </a:lnTo>
                <a:lnTo>
                  <a:pt x="351" y="65816"/>
                </a:lnTo>
                <a:lnTo>
                  <a:pt x="1039" y="66648"/>
                </a:lnTo>
                <a:lnTo>
                  <a:pt x="1727" y="67343"/>
                </a:lnTo>
                <a:lnTo>
                  <a:pt x="2753" y="68174"/>
                </a:lnTo>
                <a:lnTo>
                  <a:pt x="3778" y="68863"/>
                </a:lnTo>
                <a:lnTo>
                  <a:pt x="5141" y="69421"/>
                </a:lnTo>
                <a:lnTo>
                  <a:pt x="6855" y="69837"/>
                </a:lnTo>
                <a:lnTo>
                  <a:pt x="8555" y="70252"/>
                </a:lnTo>
                <a:lnTo>
                  <a:pt x="10606" y="70389"/>
                </a:lnTo>
                <a:lnTo>
                  <a:pt x="13008" y="70526"/>
                </a:lnTo>
                <a:lnTo>
                  <a:pt x="15059" y="70389"/>
                </a:lnTo>
                <a:lnTo>
                  <a:pt x="16759" y="70110"/>
                </a:lnTo>
                <a:lnTo>
                  <a:pt x="18136" y="69837"/>
                </a:lnTo>
                <a:lnTo>
                  <a:pt x="19498" y="69279"/>
                </a:lnTo>
                <a:lnTo>
                  <a:pt x="20524" y="68726"/>
                </a:lnTo>
                <a:lnTo>
                  <a:pt x="21198" y="68032"/>
                </a:lnTo>
                <a:lnTo>
                  <a:pt x="21549" y="67206"/>
                </a:lnTo>
                <a:lnTo>
                  <a:pt x="22224" y="65543"/>
                </a:lnTo>
                <a:lnTo>
                  <a:pt x="22224" y="63880"/>
                </a:lnTo>
                <a:lnTo>
                  <a:pt x="21549" y="62354"/>
                </a:lnTo>
                <a:lnTo>
                  <a:pt x="20524" y="60970"/>
                </a:lnTo>
                <a:lnTo>
                  <a:pt x="20187" y="60691"/>
                </a:lnTo>
                <a:lnTo>
                  <a:pt x="20861" y="59997"/>
                </a:lnTo>
                <a:lnTo>
                  <a:pt x="21198" y="59723"/>
                </a:lnTo>
                <a:lnTo>
                  <a:pt x="21549" y="58476"/>
                </a:lnTo>
                <a:lnTo>
                  <a:pt x="22224" y="57087"/>
                </a:lnTo>
                <a:lnTo>
                  <a:pt x="23938" y="54319"/>
                </a:lnTo>
                <a:lnTo>
                  <a:pt x="25989" y="51409"/>
                </a:lnTo>
                <a:lnTo>
                  <a:pt x="30091" y="46142"/>
                </a:lnTo>
                <a:lnTo>
                  <a:pt x="29754" y="53209"/>
                </a:lnTo>
                <a:lnTo>
                  <a:pt x="28728" y="60276"/>
                </a:lnTo>
                <a:lnTo>
                  <a:pt x="27351" y="67343"/>
                </a:lnTo>
                <a:lnTo>
                  <a:pt x="25652" y="74409"/>
                </a:lnTo>
                <a:lnTo>
                  <a:pt x="23601" y="83412"/>
                </a:lnTo>
                <a:lnTo>
                  <a:pt x="21887" y="92558"/>
                </a:lnTo>
                <a:lnTo>
                  <a:pt x="19836" y="101703"/>
                </a:lnTo>
                <a:lnTo>
                  <a:pt x="18810" y="106276"/>
                </a:lnTo>
                <a:lnTo>
                  <a:pt x="17110" y="110712"/>
                </a:lnTo>
                <a:lnTo>
                  <a:pt x="17447" y="111407"/>
                </a:lnTo>
                <a:lnTo>
                  <a:pt x="15734" y="111680"/>
                </a:lnTo>
                <a:lnTo>
                  <a:pt x="14371" y="111959"/>
                </a:lnTo>
                <a:lnTo>
                  <a:pt x="13345" y="112375"/>
                </a:lnTo>
                <a:lnTo>
                  <a:pt x="11983" y="112927"/>
                </a:lnTo>
                <a:lnTo>
                  <a:pt x="10269" y="114037"/>
                </a:lnTo>
                <a:lnTo>
                  <a:pt x="8906" y="115284"/>
                </a:lnTo>
                <a:lnTo>
                  <a:pt x="8906" y="115837"/>
                </a:lnTo>
                <a:lnTo>
                  <a:pt x="8555" y="116532"/>
                </a:lnTo>
                <a:lnTo>
                  <a:pt x="8906" y="117084"/>
                </a:lnTo>
                <a:lnTo>
                  <a:pt x="9243" y="117779"/>
                </a:lnTo>
                <a:lnTo>
                  <a:pt x="10269" y="118331"/>
                </a:lnTo>
                <a:lnTo>
                  <a:pt x="11294" y="118747"/>
                </a:lnTo>
                <a:lnTo>
                  <a:pt x="12657" y="119162"/>
                </a:lnTo>
                <a:lnTo>
                  <a:pt x="14371" y="119578"/>
                </a:lnTo>
                <a:lnTo>
                  <a:pt x="16085" y="119715"/>
                </a:lnTo>
                <a:lnTo>
                  <a:pt x="17785" y="119857"/>
                </a:lnTo>
                <a:lnTo>
                  <a:pt x="21887" y="119994"/>
                </a:lnTo>
                <a:lnTo>
                  <a:pt x="26326" y="119857"/>
                </a:lnTo>
                <a:lnTo>
                  <a:pt x="30779" y="119441"/>
                </a:lnTo>
                <a:lnTo>
                  <a:pt x="34881" y="118883"/>
                </a:lnTo>
                <a:lnTo>
                  <a:pt x="38983" y="118052"/>
                </a:lnTo>
                <a:lnTo>
                  <a:pt x="42734" y="117363"/>
                </a:lnTo>
                <a:lnTo>
                  <a:pt x="45811" y="116389"/>
                </a:lnTo>
                <a:lnTo>
                  <a:pt x="46836" y="115973"/>
                </a:lnTo>
                <a:lnTo>
                  <a:pt x="47188" y="115558"/>
                </a:lnTo>
                <a:lnTo>
                  <a:pt x="47525" y="115421"/>
                </a:lnTo>
                <a:lnTo>
                  <a:pt x="48550" y="114869"/>
                </a:lnTo>
                <a:lnTo>
                  <a:pt x="48887" y="114174"/>
                </a:lnTo>
                <a:lnTo>
                  <a:pt x="49576" y="112790"/>
                </a:lnTo>
                <a:lnTo>
                  <a:pt x="51964" y="105587"/>
                </a:lnTo>
                <a:lnTo>
                  <a:pt x="54366" y="96715"/>
                </a:lnTo>
                <a:lnTo>
                  <a:pt x="56754" y="87848"/>
                </a:lnTo>
                <a:lnTo>
                  <a:pt x="57092" y="86465"/>
                </a:lnTo>
                <a:lnTo>
                  <a:pt x="57443" y="86049"/>
                </a:lnTo>
                <a:lnTo>
                  <a:pt x="57443" y="85770"/>
                </a:lnTo>
                <a:lnTo>
                  <a:pt x="58805" y="80229"/>
                </a:lnTo>
                <a:lnTo>
                  <a:pt x="58805" y="79950"/>
                </a:lnTo>
                <a:lnTo>
                  <a:pt x="58805" y="79671"/>
                </a:lnTo>
                <a:lnTo>
                  <a:pt x="58805" y="79534"/>
                </a:lnTo>
                <a:lnTo>
                  <a:pt x="59143" y="78982"/>
                </a:lnTo>
                <a:lnTo>
                  <a:pt x="60519" y="80782"/>
                </a:lnTo>
                <a:lnTo>
                  <a:pt x="62570" y="84802"/>
                </a:lnTo>
                <a:lnTo>
                  <a:pt x="64270" y="88816"/>
                </a:lnTo>
                <a:lnTo>
                  <a:pt x="65647" y="92973"/>
                </a:lnTo>
                <a:lnTo>
                  <a:pt x="66321" y="97130"/>
                </a:lnTo>
                <a:lnTo>
                  <a:pt x="68035" y="105308"/>
                </a:lnTo>
                <a:lnTo>
                  <a:pt x="69061" y="109465"/>
                </a:lnTo>
                <a:lnTo>
                  <a:pt x="70423" y="113622"/>
                </a:lnTo>
                <a:lnTo>
                  <a:pt x="70774" y="114726"/>
                </a:lnTo>
                <a:lnTo>
                  <a:pt x="71800" y="115837"/>
                </a:lnTo>
                <a:lnTo>
                  <a:pt x="73163" y="116947"/>
                </a:lnTo>
                <a:lnTo>
                  <a:pt x="75214" y="117779"/>
                </a:lnTo>
                <a:lnTo>
                  <a:pt x="77265" y="118331"/>
                </a:lnTo>
                <a:lnTo>
                  <a:pt x="79653" y="118747"/>
                </a:lnTo>
                <a:lnTo>
                  <a:pt x="82392" y="118883"/>
                </a:lnTo>
                <a:lnTo>
                  <a:pt x="85469" y="118747"/>
                </a:lnTo>
                <a:lnTo>
                  <a:pt x="88546" y="118883"/>
                </a:lnTo>
                <a:lnTo>
                  <a:pt x="91622" y="119026"/>
                </a:lnTo>
                <a:lnTo>
                  <a:pt x="94699" y="118883"/>
                </a:lnTo>
                <a:lnTo>
                  <a:pt x="97438" y="118747"/>
                </a:lnTo>
                <a:lnTo>
                  <a:pt x="100515" y="118331"/>
                </a:lnTo>
                <a:lnTo>
                  <a:pt x="102903" y="117779"/>
                </a:lnTo>
                <a:lnTo>
                  <a:pt x="105291" y="117084"/>
                </a:lnTo>
                <a:lnTo>
                  <a:pt x="107693" y="116116"/>
                </a:lnTo>
                <a:lnTo>
                  <a:pt x="108368" y="115558"/>
                </a:lnTo>
                <a:lnTo>
                  <a:pt x="108719" y="115142"/>
                </a:lnTo>
                <a:lnTo>
                  <a:pt x="108719" y="114590"/>
                </a:lnTo>
                <a:lnTo>
                  <a:pt x="108719" y="114037"/>
                </a:lnTo>
                <a:lnTo>
                  <a:pt x="108719" y="113485"/>
                </a:lnTo>
                <a:lnTo>
                  <a:pt x="108030" y="112927"/>
                </a:lnTo>
                <a:lnTo>
                  <a:pt x="107693" y="112511"/>
                </a:lnTo>
                <a:lnTo>
                  <a:pt x="106668" y="112096"/>
                </a:lnTo>
                <a:lnTo>
                  <a:pt x="105291" y="111680"/>
                </a:lnTo>
                <a:lnTo>
                  <a:pt x="103591" y="111264"/>
                </a:lnTo>
                <a:lnTo>
                  <a:pt x="100163" y="110712"/>
                </a:lnTo>
                <a:lnTo>
                  <a:pt x="100163" y="110575"/>
                </a:lnTo>
                <a:lnTo>
                  <a:pt x="99138" y="108912"/>
                </a:lnTo>
                <a:lnTo>
                  <a:pt x="98464" y="107107"/>
                </a:lnTo>
                <a:lnTo>
                  <a:pt x="98112" y="103366"/>
                </a:lnTo>
                <a:lnTo>
                  <a:pt x="97438" y="94221"/>
                </a:lnTo>
                <a:lnTo>
                  <a:pt x="96413" y="88127"/>
                </a:lnTo>
                <a:lnTo>
                  <a:pt x="95036" y="82029"/>
                </a:lnTo>
                <a:lnTo>
                  <a:pt x="93673" y="75930"/>
                </a:lnTo>
                <a:lnTo>
                  <a:pt x="92648" y="69973"/>
                </a:lnTo>
                <a:lnTo>
                  <a:pt x="92310" y="61523"/>
                </a:lnTo>
                <a:lnTo>
                  <a:pt x="91959" y="53209"/>
                </a:lnTo>
                <a:lnTo>
                  <a:pt x="91959" y="47805"/>
                </a:lnTo>
                <a:lnTo>
                  <a:pt x="93336" y="49331"/>
                </a:lnTo>
                <a:lnTo>
                  <a:pt x="95036" y="50851"/>
                </a:lnTo>
                <a:lnTo>
                  <a:pt x="95724" y="52241"/>
                </a:lnTo>
                <a:lnTo>
                  <a:pt x="96750" y="53625"/>
                </a:lnTo>
                <a:lnTo>
                  <a:pt x="97438" y="56398"/>
                </a:lnTo>
                <a:lnTo>
                  <a:pt x="98112" y="59308"/>
                </a:lnTo>
                <a:lnTo>
                  <a:pt x="99138" y="62075"/>
                </a:lnTo>
                <a:lnTo>
                  <a:pt x="97775" y="63322"/>
                </a:lnTo>
                <a:lnTo>
                  <a:pt x="97087" y="64569"/>
                </a:lnTo>
                <a:lnTo>
                  <a:pt x="96750" y="65959"/>
                </a:lnTo>
                <a:lnTo>
                  <a:pt x="97438" y="67206"/>
                </a:lnTo>
                <a:lnTo>
                  <a:pt x="97775" y="67895"/>
                </a:lnTo>
                <a:lnTo>
                  <a:pt x="98464" y="68447"/>
                </a:lnTo>
                <a:lnTo>
                  <a:pt x="99138" y="68863"/>
                </a:lnTo>
                <a:lnTo>
                  <a:pt x="100163" y="69279"/>
                </a:lnTo>
                <a:lnTo>
                  <a:pt x="101540" y="69694"/>
                </a:lnTo>
                <a:lnTo>
                  <a:pt x="102903" y="69973"/>
                </a:lnTo>
                <a:lnTo>
                  <a:pt x="104617" y="70110"/>
                </a:lnTo>
                <a:lnTo>
                  <a:pt x="108368" y="70110"/>
                </a:lnTo>
                <a:lnTo>
                  <a:pt x="110419" y="69837"/>
                </a:lnTo>
                <a:lnTo>
                  <a:pt x="112132" y="69558"/>
                </a:lnTo>
                <a:lnTo>
                  <a:pt x="113846" y="69142"/>
                </a:lnTo>
                <a:lnTo>
                  <a:pt x="115209" y="68590"/>
                </a:lnTo>
                <a:lnTo>
                  <a:pt x="116572" y="68032"/>
                </a:lnTo>
                <a:lnTo>
                  <a:pt x="117597" y="67343"/>
                </a:lnTo>
                <a:lnTo>
                  <a:pt x="118623" y="66648"/>
                </a:lnTo>
                <a:lnTo>
                  <a:pt x="119648" y="65543"/>
                </a:lnTo>
                <a:lnTo>
                  <a:pt x="120000" y="64296"/>
                </a:lnTo>
                <a:lnTo>
                  <a:pt x="119648" y="63738"/>
                </a:lnTo>
                <a:lnTo>
                  <a:pt x="119311" y="63186"/>
                </a:lnTo>
                <a:lnTo>
                  <a:pt x="118974" y="62633"/>
                </a:lnTo>
                <a:lnTo>
                  <a:pt x="117948" y="62218"/>
                </a:lnTo>
                <a:lnTo>
                  <a:pt x="118974" y="58476"/>
                </a:lnTo>
                <a:lnTo>
                  <a:pt x="119311" y="54593"/>
                </a:lnTo>
                <a:lnTo>
                  <a:pt x="118974" y="50715"/>
                </a:lnTo>
                <a:lnTo>
                  <a:pt x="117948" y="46973"/>
                </a:lnTo>
                <a:lnTo>
                  <a:pt x="116923" y="45032"/>
                </a:lnTo>
                <a:lnTo>
                  <a:pt x="115897" y="43095"/>
                </a:lnTo>
                <a:lnTo>
                  <a:pt x="114872" y="41290"/>
                </a:lnTo>
                <a:lnTo>
                  <a:pt x="113495" y="39491"/>
                </a:lnTo>
                <a:lnTo>
                  <a:pt x="111795" y="37691"/>
                </a:lnTo>
                <a:lnTo>
                  <a:pt x="109744" y="36029"/>
                </a:lnTo>
                <a:lnTo>
                  <a:pt x="107693" y="34366"/>
                </a:lnTo>
                <a:lnTo>
                  <a:pt x="105291" y="32703"/>
                </a:lnTo>
                <a:lnTo>
                  <a:pt x="103240" y="31593"/>
                </a:lnTo>
                <a:lnTo>
                  <a:pt x="101189" y="30624"/>
                </a:lnTo>
                <a:lnTo>
                  <a:pt x="99138" y="29793"/>
                </a:lnTo>
                <a:lnTo>
                  <a:pt x="96750" y="28962"/>
                </a:lnTo>
                <a:lnTo>
                  <a:pt x="94361" y="28130"/>
                </a:lnTo>
                <a:lnTo>
                  <a:pt x="91622" y="27572"/>
                </a:lnTo>
                <a:lnTo>
                  <a:pt x="88883" y="27020"/>
                </a:lnTo>
                <a:lnTo>
                  <a:pt x="86157" y="26467"/>
                </a:lnTo>
                <a:lnTo>
                  <a:pt x="80341" y="25636"/>
                </a:lnTo>
                <a:lnTo>
                  <a:pt x="74525" y="25220"/>
                </a:lnTo>
                <a:lnTo>
                  <a:pt x="68372" y="24941"/>
                </a:lnTo>
                <a:lnTo>
                  <a:pt x="61882" y="24805"/>
                </a:lnTo>
                <a:lnTo>
                  <a:pt x="61882" y="24526"/>
                </a:lnTo>
                <a:lnTo>
                  <a:pt x="61882" y="24389"/>
                </a:lnTo>
                <a:lnTo>
                  <a:pt x="64621" y="24247"/>
                </a:lnTo>
                <a:lnTo>
                  <a:pt x="67347" y="23831"/>
                </a:lnTo>
                <a:lnTo>
                  <a:pt x="69749" y="23415"/>
                </a:lnTo>
                <a:lnTo>
                  <a:pt x="72474" y="22863"/>
                </a:lnTo>
                <a:lnTo>
                  <a:pt x="74525" y="22168"/>
                </a:lnTo>
                <a:lnTo>
                  <a:pt x="76576" y="21479"/>
                </a:lnTo>
                <a:lnTo>
                  <a:pt x="78627" y="20648"/>
                </a:lnTo>
                <a:lnTo>
                  <a:pt x="80341" y="19680"/>
                </a:lnTo>
                <a:lnTo>
                  <a:pt x="82055" y="18848"/>
                </a:lnTo>
                <a:lnTo>
                  <a:pt x="83418" y="17738"/>
                </a:lnTo>
                <a:lnTo>
                  <a:pt x="84781" y="16770"/>
                </a:lnTo>
                <a:lnTo>
                  <a:pt x="85806" y="15659"/>
                </a:lnTo>
                <a:lnTo>
                  <a:pt x="86832" y="14549"/>
                </a:lnTo>
                <a:lnTo>
                  <a:pt x="87520" y="13444"/>
                </a:lnTo>
                <a:lnTo>
                  <a:pt x="87857" y="12334"/>
                </a:lnTo>
                <a:lnTo>
                  <a:pt x="88208" y="11223"/>
                </a:lnTo>
                <a:lnTo>
                  <a:pt x="87857" y="9976"/>
                </a:lnTo>
                <a:lnTo>
                  <a:pt x="87520" y="8729"/>
                </a:lnTo>
                <a:lnTo>
                  <a:pt x="86494" y="7482"/>
                </a:lnTo>
                <a:lnTo>
                  <a:pt x="85132" y="6235"/>
                </a:lnTo>
                <a:lnTo>
                  <a:pt x="83755" y="5267"/>
                </a:lnTo>
                <a:lnTo>
                  <a:pt x="81704" y="4156"/>
                </a:lnTo>
                <a:lnTo>
                  <a:pt x="79653" y="3325"/>
                </a:lnTo>
                <a:lnTo>
                  <a:pt x="77265" y="2494"/>
                </a:lnTo>
                <a:lnTo>
                  <a:pt x="74525" y="1662"/>
                </a:lnTo>
                <a:lnTo>
                  <a:pt x="71800" y="1110"/>
                </a:lnTo>
                <a:lnTo>
                  <a:pt x="68723" y="558"/>
                </a:lnTo>
                <a:lnTo>
                  <a:pt x="65984" y="279"/>
                </a:lnTo>
                <a:lnTo>
                  <a:pt x="62907" y="142"/>
                </a:lnTo>
                <a:lnTo>
                  <a:pt x="59831" y="0"/>
                </a:lnTo>
                <a:close/>
              </a:path>
            </a:pathLst>
          </a:custGeom>
          <a:solidFill>
            <a:srgbClr val="00B05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1" name="Shape 331"/>
          <p:cNvSpPr/>
          <p:nvPr/>
        </p:nvSpPr>
        <p:spPr>
          <a:xfrm>
            <a:off x="977899" y="1599564"/>
            <a:ext cx="509400" cy="979500"/>
          </a:xfrm>
          <a:custGeom>
            <a:avLst/>
            <a:gdLst/>
            <a:ahLst/>
            <a:cxnLst/>
            <a:rect l="0" t="0" r="0" b="0"/>
            <a:pathLst>
              <a:path w="120000" h="120000" extrusionOk="0">
                <a:moveTo>
                  <a:pt x="62907" y="2773"/>
                </a:moveTo>
                <a:lnTo>
                  <a:pt x="65647" y="3052"/>
                </a:lnTo>
                <a:lnTo>
                  <a:pt x="64621" y="3325"/>
                </a:lnTo>
                <a:lnTo>
                  <a:pt x="63596" y="3741"/>
                </a:lnTo>
                <a:lnTo>
                  <a:pt x="63596" y="4156"/>
                </a:lnTo>
                <a:lnTo>
                  <a:pt x="63596" y="4299"/>
                </a:lnTo>
                <a:lnTo>
                  <a:pt x="65984" y="4299"/>
                </a:lnTo>
                <a:lnTo>
                  <a:pt x="67698" y="4156"/>
                </a:lnTo>
                <a:lnTo>
                  <a:pt x="68723" y="3883"/>
                </a:lnTo>
                <a:lnTo>
                  <a:pt x="69749" y="3604"/>
                </a:lnTo>
                <a:lnTo>
                  <a:pt x="70774" y="3883"/>
                </a:lnTo>
                <a:lnTo>
                  <a:pt x="69749" y="4156"/>
                </a:lnTo>
                <a:lnTo>
                  <a:pt x="69061" y="4436"/>
                </a:lnTo>
                <a:lnTo>
                  <a:pt x="67698" y="5267"/>
                </a:lnTo>
                <a:lnTo>
                  <a:pt x="67698" y="5404"/>
                </a:lnTo>
                <a:lnTo>
                  <a:pt x="68035" y="5546"/>
                </a:lnTo>
                <a:lnTo>
                  <a:pt x="68372" y="5683"/>
                </a:lnTo>
                <a:lnTo>
                  <a:pt x="68723" y="5546"/>
                </a:lnTo>
                <a:lnTo>
                  <a:pt x="70774" y="4988"/>
                </a:lnTo>
                <a:lnTo>
                  <a:pt x="71800" y="4715"/>
                </a:lnTo>
                <a:lnTo>
                  <a:pt x="73163" y="4572"/>
                </a:lnTo>
                <a:lnTo>
                  <a:pt x="74877" y="5130"/>
                </a:lnTo>
                <a:lnTo>
                  <a:pt x="76576" y="5819"/>
                </a:lnTo>
                <a:lnTo>
                  <a:pt x="74188" y="6377"/>
                </a:lnTo>
                <a:lnTo>
                  <a:pt x="73163" y="6793"/>
                </a:lnTo>
                <a:lnTo>
                  <a:pt x="71800" y="7209"/>
                </a:lnTo>
                <a:lnTo>
                  <a:pt x="69749" y="8177"/>
                </a:lnTo>
                <a:lnTo>
                  <a:pt x="69749" y="8313"/>
                </a:lnTo>
                <a:lnTo>
                  <a:pt x="69749" y="8456"/>
                </a:lnTo>
                <a:lnTo>
                  <a:pt x="70423" y="8456"/>
                </a:lnTo>
                <a:lnTo>
                  <a:pt x="71800" y="8177"/>
                </a:lnTo>
                <a:lnTo>
                  <a:pt x="73163" y="7898"/>
                </a:lnTo>
                <a:lnTo>
                  <a:pt x="75902" y="7482"/>
                </a:lnTo>
                <a:lnTo>
                  <a:pt x="78290" y="6930"/>
                </a:lnTo>
                <a:lnTo>
                  <a:pt x="80004" y="8040"/>
                </a:lnTo>
                <a:lnTo>
                  <a:pt x="81030" y="9287"/>
                </a:lnTo>
                <a:lnTo>
                  <a:pt x="80341" y="9287"/>
                </a:lnTo>
                <a:lnTo>
                  <a:pt x="78627" y="9561"/>
                </a:lnTo>
                <a:lnTo>
                  <a:pt x="76576" y="9840"/>
                </a:lnTo>
                <a:lnTo>
                  <a:pt x="72826" y="10671"/>
                </a:lnTo>
                <a:lnTo>
                  <a:pt x="70086" y="11366"/>
                </a:lnTo>
                <a:lnTo>
                  <a:pt x="68723" y="11781"/>
                </a:lnTo>
                <a:lnTo>
                  <a:pt x="67698" y="12334"/>
                </a:lnTo>
                <a:lnTo>
                  <a:pt x="67698" y="12470"/>
                </a:lnTo>
                <a:lnTo>
                  <a:pt x="68035" y="12613"/>
                </a:lnTo>
                <a:lnTo>
                  <a:pt x="69398" y="12749"/>
                </a:lnTo>
                <a:lnTo>
                  <a:pt x="70774" y="12749"/>
                </a:lnTo>
                <a:lnTo>
                  <a:pt x="73500" y="12334"/>
                </a:lnTo>
                <a:lnTo>
                  <a:pt x="77602" y="11781"/>
                </a:lnTo>
                <a:lnTo>
                  <a:pt x="81704" y="11087"/>
                </a:lnTo>
                <a:lnTo>
                  <a:pt x="82055" y="11087"/>
                </a:lnTo>
                <a:lnTo>
                  <a:pt x="82055" y="11223"/>
                </a:lnTo>
                <a:lnTo>
                  <a:pt x="82055" y="12197"/>
                </a:lnTo>
                <a:lnTo>
                  <a:pt x="81704" y="13165"/>
                </a:lnTo>
                <a:lnTo>
                  <a:pt x="80678" y="13165"/>
                </a:lnTo>
                <a:lnTo>
                  <a:pt x="78979" y="13444"/>
                </a:lnTo>
                <a:lnTo>
                  <a:pt x="76928" y="13581"/>
                </a:lnTo>
                <a:lnTo>
                  <a:pt x="73163" y="13860"/>
                </a:lnTo>
                <a:lnTo>
                  <a:pt x="69061" y="14276"/>
                </a:lnTo>
                <a:lnTo>
                  <a:pt x="67347" y="14549"/>
                </a:lnTo>
                <a:lnTo>
                  <a:pt x="65296" y="14828"/>
                </a:lnTo>
                <a:lnTo>
                  <a:pt x="65296" y="15107"/>
                </a:lnTo>
                <a:lnTo>
                  <a:pt x="65647" y="15107"/>
                </a:lnTo>
                <a:lnTo>
                  <a:pt x="73163" y="15380"/>
                </a:lnTo>
                <a:lnTo>
                  <a:pt x="76928" y="15380"/>
                </a:lnTo>
                <a:lnTo>
                  <a:pt x="80341" y="15107"/>
                </a:lnTo>
                <a:lnTo>
                  <a:pt x="79316" y="16212"/>
                </a:lnTo>
                <a:lnTo>
                  <a:pt x="77602" y="17322"/>
                </a:lnTo>
                <a:lnTo>
                  <a:pt x="65984" y="17322"/>
                </a:lnTo>
                <a:lnTo>
                  <a:pt x="64959" y="17185"/>
                </a:lnTo>
                <a:lnTo>
                  <a:pt x="64270" y="17043"/>
                </a:lnTo>
                <a:lnTo>
                  <a:pt x="63933" y="17043"/>
                </a:lnTo>
                <a:lnTo>
                  <a:pt x="63933" y="17185"/>
                </a:lnTo>
                <a:lnTo>
                  <a:pt x="64621" y="17601"/>
                </a:lnTo>
                <a:lnTo>
                  <a:pt x="65647" y="18017"/>
                </a:lnTo>
                <a:lnTo>
                  <a:pt x="66672" y="18290"/>
                </a:lnTo>
                <a:lnTo>
                  <a:pt x="68035" y="18569"/>
                </a:lnTo>
                <a:lnTo>
                  <a:pt x="71449" y="18848"/>
                </a:lnTo>
                <a:lnTo>
                  <a:pt x="74877" y="18848"/>
                </a:lnTo>
                <a:lnTo>
                  <a:pt x="72474" y="19680"/>
                </a:lnTo>
                <a:lnTo>
                  <a:pt x="70086" y="20369"/>
                </a:lnTo>
                <a:lnTo>
                  <a:pt x="68723" y="20095"/>
                </a:lnTo>
                <a:lnTo>
                  <a:pt x="66672" y="19953"/>
                </a:lnTo>
                <a:lnTo>
                  <a:pt x="59831" y="19953"/>
                </a:lnTo>
                <a:lnTo>
                  <a:pt x="59494" y="20095"/>
                </a:lnTo>
                <a:lnTo>
                  <a:pt x="59143" y="20369"/>
                </a:lnTo>
                <a:lnTo>
                  <a:pt x="59143" y="20648"/>
                </a:lnTo>
                <a:lnTo>
                  <a:pt x="59494" y="21063"/>
                </a:lnTo>
                <a:lnTo>
                  <a:pt x="60168" y="21342"/>
                </a:lnTo>
                <a:lnTo>
                  <a:pt x="62219" y="21616"/>
                </a:lnTo>
                <a:lnTo>
                  <a:pt x="60168" y="21758"/>
                </a:lnTo>
                <a:lnTo>
                  <a:pt x="55729" y="21758"/>
                </a:lnTo>
                <a:lnTo>
                  <a:pt x="53678" y="21479"/>
                </a:lnTo>
                <a:lnTo>
                  <a:pt x="51627" y="21200"/>
                </a:lnTo>
                <a:lnTo>
                  <a:pt x="49576" y="20784"/>
                </a:lnTo>
                <a:lnTo>
                  <a:pt x="47862" y="20369"/>
                </a:lnTo>
                <a:lnTo>
                  <a:pt x="46499" y="19680"/>
                </a:lnTo>
                <a:lnTo>
                  <a:pt x="45136" y="19122"/>
                </a:lnTo>
                <a:lnTo>
                  <a:pt x="43760" y="18433"/>
                </a:lnTo>
                <a:lnTo>
                  <a:pt x="41709" y="16770"/>
                </a:lnTo>
                <a:lnTo>
                  <a:pt x="40009" y="15107"/>
                </a:lnTo>
                <a:lnTo>
                  <a:pt x="38983" y="13444"/>
                </a:lnTo>
                <a:lnTo>
                  <a:pt x="38632" y="11781"/>
                </a:lnTo>
                <a:lnTo>
                  <a:pt x="38632" y="10808"/>
                </a:lnTo>
                <a:lnTo>
                  <a:pt x="38983" y="9840"/>
                </a:lnTo>
                <a:lnTo>
                  <a:pt x="39658" y="8872"/>
                </a:lnTo>
                <a:lnTo>
                  <a:pt x="40683" y="8040"/>
                </a:lnTo>
                <a:lnTo>
                  <a:pt x="43085" y="6377"/>
                </a:lnTo>
                <a:lnTo>
                  <a:pt x="45811" y="4851"/>
                </a:lnTo>
                <a:lnTo>
                  <a:pt x="47188" y="4299"/>
                </a:lnTo>
                <a:lnTo>
                  <a:pt x="48887" y="3883"/>
                </a:lnTo>
                <a:lnTo>
                  <a:pt x="51964" y="3188"/>
                </a:lnTo>
                <a:lnTo>
                  <a:pt x="52989" y="3325"/>
                </a:lnTo>
                <a:lnTo>
                  <a:pt x="54015" y="3188"/>
                </a:lnTo>
                <a:lnTo>
                  <a:pt x="57092" y="2909"/>
                </a:lnTo>
                <a:lnTo>
                  <a:pt x="59831" y="2773"/>
                </a:lnTo>
                <a:close/>
                <a:moveTo>
                  <a:pt x="64621" y="27436"/>
                </a:moveTo>
                <a:lnTo>
                  <a:pt x="69398" y="27572"/>
                </a:lnTo>
                <a:lnTo>
                  <a:pt x="66672" y="27988"/>
                </a:lnTo>
                <a:lnTo>
                  <a:pt x="64621" y="28683"/>
                </a:lnTo>
                <a:lnTo>
                  <a:pt x="64621" y="28819"/>
                </a:lnTo>
                <a:lnTo>
                  <a:pt x="64621" y="28962"/>
                </a:lnTo>
                <a:lnTo>
                  <a:pt x="64959" y="29098"/>
                </a:lnTo>
                <a:lnTo>
                  <a:pt x="65296" y="29235"/>
                </a:lnTo>
                <a:lnTo>
                  <a:pt x="67010" y="29098"/>
                </a:lnTo>
                <a:lnTo>
                  <a:pt x="68372" y="28962"/>
                </a:lnTo>
                <a:lnTo>
                  <a:pt x="71449" y="28546"/>
                </a:lnTo>
                <a:lnTo>
                  <a:pt x="74525" y="28267"/>
                </a:lnTo>
                <a:lnTo>
                  <a:pt x="75902" y="28130"/>
                </a:lnTo>
                <a:lnTo>
                  <a:pt x="77265" y="27988"/>
                </a:lnTo>
                <a:lnTo>
                  <a:pt x="78290" y="28130"/>
                </a:lnTo>
                <a:lnTo>
                  <a:pt x="80341" y="28267"/>
                </a:lnTo>
                <a:lnTo>
                  <a:pt x="80004" y="28404"/>
                </a:lnTo>
                <a:lnTo>
                  <a:pt x="76239" y="28962"/>
                </a:lnTo>
                <a:lnTo>
                  <a:pt x="74188" y="29377"/>
                </a:lnTo>
                <a:lnTo>
                  <a:pt x="73500" y="29651"/>
                </a:lnTo>
                <a:lnTo>
                  <a:pt x="72826" y="29930"/>
                </a:lnTo>
                <a:lnTo>
                  <a:pt x="73163" y="30066"/>
                </a:lnTo>
                <a:lnTo>
                  <a:pt x="74188" y="30345"/>
                </a:lnTo>
                <a:lnTo>
                  <a:pt x="75902" y="30482"/>
                </a:lnTo>
                <a:lnTo>
                  <a:pt x="77602" y="30482"/>
                </a:lnTo>
                <a:lnTo>
                  <a:pt x="78979" y="30345"/>
                </a:lnTo>
                <a:lnTo>
                  <a:pt x="83418" y="29930"/>
                </a:lnTo>
                <a:lnTo>
                  <a:pt x="87857" y="29514"/>
                </a:lnTo>
                <a:lnTo>
                  <a:pt x="90259" y="30209"/>
                </a:lnTo>
                <a:lnTo>
                  <a:pt x="87857" y="30345"/>
                </a:lnTo>
                <a:lnTo>
                  <a:pt x="84781" y="30624"/>
                </a:lnTo>
                <a:lnTo>
                  <a:pt x="82055" y="31040"/>
                </a:lnTo>
                <a:lnTo>
                  <a:pt x="80678" y="31177"/>
                </a:lnTo>
                <a:lnTo>
                  <a:pt x="79653" y="31593"/>
                </a:lnTo>
                <a:lnTo>
                  <a:pt x="78290" y="31872"/>
                </a:lnTo>
                <a:lnTo>
                  <a:pt x="77265" y="32145"/>
                </a:lnTo>
                <a:lnTo>
                  <a:pt x="76928" y="32287"/>
                </a:lnTo>
                <a:lnTo>
                  <a:pt x="77265" y="32424"/>
                </a:lnTo>
                <a:lnTo>
                  <a:pt x="78290" y="32424"/>
                </a:lnTo>
                <a:lnTo>
                  <a:pt x="78979" y="32561"/>
                </a:lnTo>
                <a:lnTo>
                  <a:pt x="79653" y="32561"/>
                </a:lnTo>
                <a:lnTo>
                  <a:pt x="80678" y="32703"/>
                </a:lnTo>
                <a:lnTo>
                  <a:pt x="82730" y="32561"/>
                </a:lnTo>
                <a:lnTo>
                  <a:pt x="84781" y="32424"/>
                </a:lnTo>
                <a:lnTo>
                  <a:pt x="87520" y="32145"/>
                </a:lnTo>
                <a:lnTo>
                  <a:pt x="89908" y="32008"/>
                </a:lnTo>
                <a:lnTo>
                  <a:pt x="92310" y="32008"/>
                </a:lnTo>
                <a:lnTo>
                  <a:pt x="93673" y="32145"/>
                </a:lnTo>
                <a:lnTo>
                  <a:pt x="94699" y="32287"/>
                </a:lnTo>
                <a:lnTo>
                  <a:pt x="93673" y="32424"/>
                </a:lnTo>
                <a:lnTo>
                  <a:pt x="91285" y="32561"/>
                </a:lnTo>
                <a:lnTo>
                  <a:pt x="89234" y="32840"/>
                </a:lnTo>
                <a:lnTo>
                  <a:pt x="87183" y="33255"/>
                </a:lnTo>
                <a:lnTo>
                  <a:pt x="86157" y="33671"/>
                </a:lnTo>
                <a:lnTo>
                  <a:pt x="85806" y="33950"/>
                </a:lnTo>
                <a:lnTo>
                  <a:pt x="85469" y="34223"/>
                </a:lnTo>
                <a:lnTo>
                  <a:pt x="85806" y="34502"/>
                </a:lnTo>
                <a:lnTo>
                  <a:pt x="86157" y="34639"/>
                </a:lnTo>
                <a:lnTo>
                  <a:pt x="86832" y="34781"/>
                </a:lnTo>
                <a:lnTo>
                  <a:pt x="88208" y="34781"/>
                </a:lnTo>
                <a:lnTo>
                  <a:pt x="89908" y="34639"/>
                </a:lnTo>
                <a:lnTo>
                  <a:pt x="92985" y="34223"/>
                </a:lnTo>
                <a:lnTo>
                  <a:pt x="100163" y="34223"/>
                </a:lnTo>
                <a:lnTo>
                  <a:pt x="101189" y="34781"/>
                </a:lnTo>
                <a:lnTo>
                  <a:pt x="102214" y="35470"/>
                </a:lnTo>
                <a:lnTo>
                  <a:pt x="99826" y="35750"/>
                </a:lnTo>
                <a:lnTo>
                  <a:pt x="97438" y="36165"/>
                </a:lnTo>
                <a:lnTo>
                  <a:pt x="95387" y="36860"/>
                </a:lnTo>
                <a:lnTo>
                  <a:pt x="93673" y="37549"/>
                </a:lnTo>
                <a:lnTo>
                  <a:pt x="93673" y="37691"/>
                </a:lnTo>
                <a:lnTo>
                  <a:pt x="96750" y="37691"/>
                </a:lnTo>
                <a:lnTo>
                  <a:pt x="99489" y="37549"/>
                </a:lnTo>
                <a:lnTo>
                  <a:pt x="104954" y="37412"/>
                </a:lnTo>
                <a:lnTo>
                  <a:pt x="105979" y="38523"/>
                </a:lnTo>
                <a:lnTo>
                  <a:pt x="100163" y="39075"/>
                </a:lnTo>
                <a:lnTo>
                  <a:pt x="98112" y="39491"/>
                </a:lnTo>
                <a:lnTo>
                  <a:pt x="97438" y="39627"/>
                </a:lnTo>
                <a:lnTo>
                  <a:pt x="97087" y="39770"/>
                </a:lnTo>
                <a:lnTo>
                  <a:pt x="97775" y="40186"/>
                </a:lnTo>
                <a:lnTo>
                  <a:pt x="98801" y="40322"/>
                </a:lnTo>
                <a:lnTo>
                  <a:pt x="99826" y="40459"/>
                </a:lnTo>
                <a:lnTo>
                  <a:pt x="101189" y="40459"/>
                </a:lnTo>
                <a:lnTo>
                  <a:pt x="104265" y="40322"/>
                </a:lnTo>
                <a:lnTo>
                  <a:pt x="107342" y="40043"/>
                </a:lnTo>
                <a:lnTo>
                  <a:pt x="108368" y="41154"/>
                </a:lnTo>
                <a:lnTo>
                  <a:pt x="105979" y="41433"/>
                </a:lnTo>
                <a:lnTo>
                  <a:pt x="103240" y="41848"/>
                </a:lnTo>
                <a:lnTo>
                  <a:pt x="101189" y="42264"/>
                </a:lnTo>
                <a:lnTo>
                  <a:pt x="100515" y="42537"/>
                </a:lnTo>
                <a:lnTo>
                  <a:pt x="99826" y="42953"/>
                </a:lnTo>
                <a:lnTo>
                  <a:pt x="99826" y="43095"/>
                </a:lnTo>
                <a:lnTo>
                  <a:pt x="99826" y="43232"/>
                </a:lnTo>
                <a:lnTo>
                  <a:pt x="100163" y="43369"/>
                </a:lnTo>
                <a:lnTo>
                  <a:pt x="100515" y="43369"/>
                </a:lnTo>
                <a:lnTo>
                  <a:pt x="101540" y="43095"/>
                </a:lnTo>
                <a:lnTo>
                  <a:pt x="102903" y="42953"/>
                </a:lnTo>
                <a:lnTo>
                  <a:pt x="105291" y="42816"/>
                </a:lnTo>
                <a:lnTo>
                  <a:pt x="109056" y="42537"/>
                </a:lnTo>
                <a:lnTo>
                  <a:pt x="110081" y="44200"/>
                </a:lnTo>
                <a:lnTo>
                  <a:pt x="109744" y="44342"/>
                </a:lnTo>
                <a:lnTo>
                  <a:pt x="106317" y="44479"/>
                </a:lnTo>
                <a:lnTo>
                  <a:pt x="103240" y="44895"/>
                </a:lnTo>
                <a:lnTo>
                  <a:pt x="102566" y="45174"/>
                </a:lnTo>
                <a:lnTo>
                  <a:pt x="102566" y="45447"/>
                </a:lnTo>
                <a:lnTo>
                  <a:pt x="102566" y="45726"/>
                </a:lnTo>
                <a:lnTo>
                  <a:pt x="103240" y="45863"/>
                </a:lnTo>
                <a:lnTo>
                  <a:pt x="104617" y="46005"/>
                </a:lnTo>
                <a:lnTo>
                  <a:pt x="106317" y="46005"/>
                </a:lnTo>
                <a:lnTo>
                  <a:pt x="109056" y="45863"/>
                </a:lnTo>
                <a:lnTo>
                  <a:pt x="110770" y="45726"/>
                </a:lnTo>
                <a:lnTo>
                  <a:pt x="111444" y="47110"/>
                </a:lnTo>
                <a:lnTo>
                  <a:pt x="108030" y="47526"/>
                </a:lnTo>
                <a:lnTo>
                  <a:pt x="106668" y="47805"/>
                </a:lnTo>
                <a:lnTo>
                  <a:pt x="105291" y="48220"/>
                </a:lnTo>
                <a:lnTo>
                  <a:pt x="105291" y="48357"/>
                </a:lnTo>
                <a:lnTo>
                  <a:pt x="108719" y="48636"/>
                </a:lnTo>
                <a:lnTo>
                  <a:pt x="111795" y="48636"/>
                </a:lnTo>
                <a:lnTo>
                  <a:pt x="112132" y="50162"/>
                </a:lnTo>
                <a:lnTo>
                  <a:pt x="110419" y="50299"/>
                </a:lnTo>
                <a:lnTo>
                  <a:pt x="108719" y="50436"/>
                </a:lnTo>
                <a:lnTo>
                  <a:pt x="107342" y="50851"/>
                </a:lnTo>
                <a:lnTo>
                  <a:pt x="106317" y="51267"/>
                </a:lnTo>
                <a:lnTo>
                  <a:pt x="105979" y="51546"/>
                </a:lnTo>
                <a:lnTo>
                  <a:pt x="106317" y="51825"/>
                </a:lnTo>
                <a:lnTo>
                  <a:pt x="108030" y="51962"/>
                </a:lnTo>
                <a:lnTo>
                  <a:pt x="109393" y="51962"/>
                </a:lnTo>
                <a:lnTo>
                  <a:pt x="112470" y="51825"/>
                </a:lnTo>
                <a:lnTo>
                  <a:pt x="112470" y="53072"/>
                </a:lnTo>
                <a:lnTo>
                  <a:pt x="111444" y="53209"/>
                </a:lnTo>
                <a:lnTo>
                  <a:pt x="110419" y="53345"/>
                </a:lnTo>
                <a:lnTo>
                  <a:pt x="109393" y="53625"/>
                </a:lnTo>
                <a:lnTo>
                  <a:pt x="107693" y="54040"/>
                </a:lnTo>
                <a:lnTo>
                  <a:pt x="107342" y="54319"/>
                </a:lnTo>
                <a:lnTo>
                  <a:pt x="107693" y="54456"/>
                </a:lnTo>
                <a:lnTo>
                  <a:pt x="109393" y="54593"/>
                </a:lnTo>
                <a:lnTo>
                  <a:pt x="111444" y="54735"/>
                </a:lnTo>
                <a:lnTo>
                  <a:pt x="112821" y="54735"/>
                </a:lnTo>
                <a:lnTo>
                  <a:pt x="112821" y="56119"/>
                </a:lnTo>
                <a:lnTo>
                  <a:pt x="111107" y="56255"/>
                </a:lnTo>
                <a:lnTo>
                  <a:pt x="109393" y="56534"/>
                </a:lnTo>
                <a:lnTo>
                  <a:pt x="108030" y="56950"/>
                </a:lnTo>
                <a:lnTo>
                  <a:pt x="107693" y="57087"/>
                </a:lnTo>
                <a:lnTo>
                  <a:pt x="107693" y="57229"/>
                </a:lnTo>
                <a:lnTo>
                  <a:pt x="108368" y="57502"/>
                </a:lnTo>
                <a:lnTo>
                  <a:pt x="112821" y="57502"/>
                </a:lnTo>
                <a:lnTo>
                  <a:pt x="112470" y="59308"/>
                </a:lnTo>
                <a:lnTo>
                  <a:pt x="110770" y="59444"/>
                </a:lnTo>
                <a:lnTo>
                  <a:pt x="108719" y="59723"/>
                </a:lnTo>
                <a:lnTo>
                  <a:pt x="108368" y="59860"/>
                </a:lnTo>
                <a:lnTo>
                  <a:pt x="108368" y="59997"/>
                </a:lnTo>
                <a:lnTo>
                  <a:pt x="108719" y="60276"/>
                </a:lnTo>
                <a:lnTo>
                  <a:pt x="109056" y="60412"/>
                </a:lnTo>
                <a:lnTo>
                  <a:pt x="110770" y="60555"/>
                </a:lnTo>
                <a:lnTo>
                  <a:pt x="112132" y="60555"/>
                </a:lnTo>
                <a:lnTo>
                  <a:pt x="111795" y="62075"/>
                </a:lnTo>
                <a:lnTo>
                  <a:pt x="111107" y="62218"/>
                </a:lnTo>
                <a:lnTo>
                  <a:pt x="110419" y="62218"/>
                </a:lnTo>
                <a:lnTo>
                  <a:pt x="109744" y="62354"/>
                </a:lnTo>
                <a:lnTo>
                  <a:pt x="109393" y="62354"/>
                </a:lnTo>
                <a:lnTo>
                  <a:pt x="109393" y="62633"/>
                </a:lnTo>
                <a:lnTo>
                  <a:pt x="110419" y="62907"/>
                </a:lnTo>
                <a:lnTo>
                  <a:pt x="111444" y="63049"/>
                </a:lnTo>
                <a:lnTo>
                  <a:pt x="111795" y="63465"/>
                </a:lnTo>
                <a:lnTo>
                  <a:pt x="112132" y="63738"/>
                </a:lnTo>
                <a:lnTo>
                  <a:pt x="113495" y="64154"/>
                </a:lnTo>
                <a:lnTo>
                  <a:pt x="113158" y="65127"/>
                </a:lnTo>
                <a:lnTo>
                  <a:pt x="112470" y="65959"/>
                </a:lnTo>
                <a:lnTo>
                  <a:pt x="111444" y="66790"/>
                </a:lnTo>
                <a:lnTo>
                  <a:pt x="109744" y="67343"/>
                </a:lnTo>
                <a:lnTo>
                  <a:pt x="108030" y="67758"/>
                </a:lnTo>
                <a:lnTo>
                  <a:pt x="105642" y="67758"/>
                </a:lnTo>
                <a:lnTo>
                  <a:pt x="104617" y="67479"/>
                </a:lnTo>
                <a:lnTo>
                  <a:pt x="103928" y="67206"/>
                </a:lnTo>
                <a:lnTo>
                  <a:pt x="102903" y="66790"/>
                </a:lnTo>
                <a:lnTo>
                  <a:pt x="102566" y="66374"/>
                </a:lnTo>
                <a:lnTo>
                  <a:pt x="102214" y="65959"/>
                </a:lnTo>
                <a:lnTo>
                  <a:pt x="102214" y="64848"/>
                </a:lnTo>
                <a:lnTo>
                  <a:pt x="102566" y="64017"/>
                </a:lnTo>
                <a:lnTo>
                  <a:pt x="103928" y="63186"/>
                </a:lnTo>
                <a:lnTo>
                  <a:pt x="104265" y="62770"/>
                </a:lnTo>
                <a:lnTo>
                  <a:pt x="104617" y="62491"/>
                </a:lnTo>
                <a:lnTo>
                  <a:pt x="104617" y="61659"/>
                </a:lnTo>
                <a:lnTo>
                  <a:pt x="103591" y="60139"/>
                </a:lnTo>
                <a:lnTo>
                  <a:pt x="102566" y="57366"/>
                </a:lnTo>
                <a:lnTo>
                  <a:pt x="101877" y="54735"/>
                </a:lnTo>
                <a:lnTo>
                  <a:pt x="100852" y="51962"/>
                </a:lnTo>
                <a:lnTo>
                  <a:pt x="99826" y="50715"/>
                </a:lnTo>
                <a:lnTo>
                  <a:pt x="98801" y="49331"/>
                </a:lnTo>
                <a:lnTo>
                  <a:pt x="95036" y="45311"/>
                </a:lnTo>
                <a:lnTo>
                  <a:pt x="90597" y="41433"/>
                </a:lnTo>
                <a:lnTo>
                  <a:pt x="89908" y="41017"/>
                </a:lnTo>
                <a:lnTo>
                  <a:pt x="89234" y="40459"/>
                </a:lnTo>
                <a:lnTo>
                  <a:pt x="88883" y="40186"/>
                </a:lnTo>
                <a:lnTo>
                  <a:pt x="87183" y="40186"/>
                </a:lnTo>
                <a:lnTo>
                  <a:pt x="86494" y="40322"/>
                </a:lnTo>
                <a:lnTo>
                  <a:pt x="86157" y="40459"/>
                </a:lnTo>
                <a:lnTo>
                  <a:pt x="86157" y="40738"/>
                </a:lnTo>
                <a:lnTo>
                  <a:pt x="86157" y="41154"/>
                </a:lnTo>
                <a:lnTo>
                  <a:pt x="84106" y="41154"/>
                </a:lnTo>
                <a:lnTo>
                  <a:pt x="81704" y="41290"/>
                </a:lnTo>
                <a:lnTo>
                  <a:pt x="80678" y="41433"/>
                </a:lnTo>
                <a:lnTo>
                  <a:pt x="79653" y="41569"/>
                </a:lnTo>
                <a:lnTo>
                  <a:pt x="79316" y="41848"/>
                </a:lnTo>
                <a:lnTo>
                  <a:pt x="79316" y="42122"/>
                </a:lnTo>
                <a:lnTo>
                  <a:pt x="79653" y="42264"/>
                </a:lnTo>
                <a:lnTo>
                  <a:pt x="80004" y="42537"/>
                </a:lnTo>
                <a:lnTo>
                  <a:pt x="80678" y="42680"/>
                </a:lnTo>
                <a:lnTo>
                  <a:pt x="81704" y="42816"/>
                </a:lnTo>
                <a:lnTo>
                  <a:pt x="86157" y="42816"/>
                </a:lnTo>
                <a:lnTo>
                  <a:pt x="86157" y="43927"/>
                </a:lnTo>
                <a:lnTo>
                  <a:pt x="85469" y="43927"/>
                </a:lnTo>
                <a:lnTo>
                  <a:pt x="81030" y="44063"/>
                </a:lnTo>
                <a:lnTo>
                  <a:pt x="78627" y="44342"/>
                </a:lnTo>
                <a:lnTo>
                  <a:pt x="76576" y="44758"/>
                </a:lnTo>
                <a:lnTo>
                  <a:pt x="76239" y="44895"/>
                </a:lnTo>
                <a:lnTo>
                  <a:pt x="76576" y="45174"/>
                </a:lnTo>
                <a:lnTo>
                  <a:pt x="78290" y="45447"/>
                </a:lnTo>
                <a:lnTo>
                  <a:pt x="80341" y="45590"/>
                </a:lnTo>
                <a:lnTo>
                  <a:pt x="86494" y="45590"/>
                </a:lnTo>
                <a:lnTo>
                  <a:pt x="86494" y="47252"/>
                </a:lnTo>
                <a:lnTo>
                  <a:pt x="83755" y="47252"/>
                </a:lnTo>
                <a:lnTo>
                  <a:pt x="81367" y="47389"/>
                </a:lnTo>
                <a:lnTo>
                  <a:pt x="79316" y="47389"/>
                </a:lnTo>
                <a:lnTo>
                  <a:pt x="77265" y="47668"/>
                </a:lnTo>
                <a:lnTo>
                  <a:pt x="75214" y="48084"/>
                </a:lnTo>
                <a:lnTo>
                  <a:pt x="73500" y="48636"/>
                </a:lnTo>
                <a:lnTo>
                  <a:pt x="73500" y="48773"/>
                </a:lnTo>
                <a:lnTo>
                  <a:pt x="73500" y="48915"/>
                </a:lnTo>
                <a:lnTo>
                  <a:pt x="75551" y="49189"/>
                </a:lnTo>
                <a:lnTo>
                  <a:pt x="77602" y="49331"/>
                </a:lnTo>
                <a:lnTo>
                  <a:pt x="84106" y="49331"/>
                </a:lnTo>
                <a:lnTo>
                  <a:pt x="86494" y="49189"/>
                </a:lnTo>
                <a:lnTo>
                  <a:pt x="86494" y="50020"/>
                </a:lnTo>
                <a:lnTo>
                  <a:pt x="85469" y="49883"/>
                </a:lnTo>
                <a:lnTo>
                  <a:pt x="84106" y="50020"/>
                </a:lnTo>
                <a:lnTo>
                  <a:pt x="81704" y="50162"/>
                </a:lnTo>
                <a:lnTo>
                  <a:pt x="77953" y="50299"/>
                </a:lnTo>
                <a:lnTo>
                  <a:pt x="75902" y="50436"/>
                </a:lnTo>
                <a:lnTo>
                  <a:pt x="74188" y="50715"/>
                </a:lnTo>
                <a:lnTo>
                  <a:pt x="73851" y="50851"/>
                </a:lnTo>
                <a:lnTo>
                  <a:pt x="74188" y="50994"/>
                </a:lnTo>
                <a:lnTo>
                  <a:pt x="75902" y="51409"/>
                </a:lnTo>
                <a:lnTo>
                  <a:pt x="77953" y="51546"/>
                </a:lnTo>
                <a:lnTo>
                  <a:pt x="79653" y="51683"/>
                </a:lnTo>
                <a:lnTo>
                  <a:pt x="81704" y="51825"/>
                </a:lnTo>
                <a:lnTo>
                  <a:pt x="84106" y="51825"/>
                </a:lnTo>
                <a:lnTo>
                  <a:pt x="85469" y="51683"/>
                </a:lnTo>
                <a:lnTo>
                  <a:pt x="86832" y="51683"/>
                </a:lnTo>
                <a:lnTo>
                  <a:pt x="86832" y="53072"/>
                </a:lnTo>
                <a:lnTo>
                  <a:pt x="83755" y="52930"/>
                </a:lnTo>
                <a:lnTo>
                  <a:pt x="80678" y="53072"/>
                </a:lnTo>
                <a:lnTo>
                  <a:pt x="77265" y="53209"/>
                </a:lnTo>
                <a:lnTo>
                  <a:pt x="75551" y="53488"/>
                </a:lnTo>
                <a:lnTo>
                  <a:pt x="74188" y="53761"/>
                </a:lnTo>
                <a:lnTo>
                  <a:pt x="73851" y="53904"/>
                </a:lnTo>
                <a:lnTo>
                  <a:pt x="73851" y="54177"/>
                </a:lnTo>
                <a:lnTo>
                  <a:pt x="74525" y="54456"/>
                </a:lnTo>
                <a:lnTo>
                  <a:pt x="75551" y="54593"/>
                </a:lnTo>
                <a:lnTo>
                  <a:pt x="76928" y="54735"/>
                </a:lnTo>
                <a:lnTo>
                  <a:pt x="83081" y="54735"/>
                </a:lnTo>
                <a:lnTo>
                  <a:pt x="86832" y="54872"/>
                </a:lnTo>
                <a:lnTo>
                  <a:pt x="86494" y="56119"/>
                </a:lnTo>
                <a:lnTo>
                  <a:pt x="85132" y="56119"/>
                </a:lnTo>
                <a:lnTo>
                  <a:pt x="79653" y="56534"/>
                </a:lnTo>
                <a:lnTo>
                  <a:pt x="77265" y="56671"/>
                </a:lnTo>
                <a:lnTo>
                  <a:pt x="76239" y="56950"/>
                </a:lnTo>
                <a:lnTo>
                  <a:pt x="75902" y="56950"/>
                </a:lnTo>
                <a:lnTo>
                  <a:pt x="75551" y="57087"/>
                </a:lnTo>
                <a:lnTo>
                  <a:pt x="75551" y="57502"/>
                </a:lnTo>
                <a:lnTo>
                  <a:pt x="75902" y="57781"/>
                </a:lnTo>
                <a:lnTo>
                  <a:pt x="76576" y="57918"/>
                </a:lnTo>
                <a:lnTo>
                  <a:pt x="77265" y="58061"/>
                </a:lnTo>
                <a:lnTo>
                  <a:pt x="78979" y="58197"/>
                </a:lnTo>
                <a:lnTo>
                  <a:pt x="80678" y="58197"/>
                </a:lnTo>
                <a:lnTo>
                  <a:pt x="83418" y="58061"/>
                </a:lnTo>
                <a:lnTo>
                  <a:pt x="86157" y="57918"/>
                </a:lnTo>
                <a:lnTo>
                  <a:pt x="86494" y="57781"/>
                </a:lnTo>
                <a:lnTo>
                  <a:pt x="86494" y="59029"/>
                </a:lnTo>
                <a:lnTo>
                  <a:pt x="84443" y="59165"/>
                </a:lnTo>
                <a:lnTo>
                  <a:pt x="82730" y="59308"/>
                </a:lnTo>
                <a:lnTo>
                  <a:pt x="78290" y="59860"/>
                </a:lnTo>
                <a:lnTo>
                  <a:pt x="75902" y="60276"/>
                </a:lnTo>
                <a:lnTo>
                  <a:pt x="75214" y="60555"/>
                </a:lnTo>
                <a:lnTo>
                  <a:pt x="75214" y="60691"/>
                </a:lnTo>
                <a:lnTo>
                  <a:pt x="75902" y="60970"/>
                </a:lnTo>
                <a:lnTo>
                  <a:pt x="76576" y="61107"/>
                </a:lnTo>
                <a:lnTo>
                  <a:pt x="78290" y="61244"/>
                </a:lnTo>
                <a:lnTo>
                  <a:pt x="82055" y="61107"/>
                </a:lnTo>
                <a:lnTo>
                  <a:pt x="86494" y="60828"/>
                </a:lnTo>
                <a:lnTo>
                  <a:pt x="86494" y="62633"/>
                </a:lnTo>
                <a:lnTo>
                  <a:pt x="86157" y="62633"/>
                </a:lnTo>
                <a:lnTo>
                  <a:pt x="83418" y="62770"/>
                </a:lnTo>
                <a:lnTo>
                  <a:pt x="80678" y="62907"/>
                </a:lnTo>
                <a:lnTo>
                  <a:pt x="77953" y="63322"/>
                </a:lnTo>
                <a:lnTo>
                  <a:pt x="75551" y="63738"/>
                </a:lnTo>
                <a:lnTo>
                  <a:pt x="75214" y="63880"/>
                </a:lnTo>
                <a:lnTo>
                  <a:pt x="75214" y="64017"/>
                </a:lnTo>
                <a:lnTo>
                  <a:pt x="75214" y="64154"/>
                </a:lnTo>
                <a:lnTo>
                  <a:pt x="75551" y="64296"/>
                </a:lnTo>
                <a:lnTo>
                  <a:pt x="78290" y="64433"/>
                </a:lnTo>
                <a:lnTo>
                  <a:pt x="81030" y="64433"/>
                </a:lnTo>
                <a:lnTo>
                  <a:pt x="86157" y="64296"/>
                </a:lnTo>
                <a:lnTo>
                  <a:pt x="86494" y="64154"/>
                </a:lnTo>
                <a:lnTo>
                  <a:pt x="86494" y="65816"/>
                </a:lnTo>
                <a:lnTo>
                  <a:pt x="84443" y="65816"/>
                </a:lnTo>
                <a:lnTo>
                  <a:pt x="82055" y="66095"/>
                </a:lnTo>
                <a:lnTo>
                  <a:pt x="78290" y="66374"/>
                </a:lnTo>
                <a:lnTo>
                  <a:pt x="74877" y="66927"/>
                </a:lnTo>
                <a:lnTo>
                  <a:pt x="74525" y="67064"/>
                </a:lnTo>
                <a:lnTo>
                  <a:pt x="74525" y="67343"/>
                </a:lnTo>
                <a:lnTo>
                  <a:pt x="74877" y="67479"/>
                </a:lnTo>
                <a:lnTo>
                  <a:pt x="75551" y="67479"/>
                </a:lnTo>
                <a:lnTo>
                  <a:pt x="78979" y="67622"/>
                </a:lnTo>
                <a:lnTo>
                  <a:pt x="82392" y="67479"/>
                </a:lnTo>
                <a:lnTo>
                  <a:pt x="84443" y="67479"/>
                </a:lnTo>
                <a:lnTo>
                  <a:pt x="85469" y="67343"/>
                </a:lnTo>
                <a:lnTo>
                  <a:pt x="86494" y="67206"/>
                </a:lnTo>
                <a:lnTo>
                  <a:pt x="86494" y="68447"/>
                </a:lnTo>
                <a:lnTo>
                  <a:pt x="83755" y="68447"/>
                </a:lnTo>
                <a:lnTo>
                  <a:pt x="80678" y="68590"/>
                </a:lnTo>
                <a:lnTo>
                  <a:pt x="77953" y="69005"/>
                </a:lnTo>
                <a:lnTo>
                  <a:pt x="76928" y="69142"/>
                </a:lnTo>
                <a:lnTo>
                  <a:pt x="75551" y="69421"/>
                </a:lnTo>
                <a:lnTo>
                  <a:pt x="75551" y="69694"/>
                </a:lnTo>
                <a:lnTo>
                  <a:pt x="75551" y="69837"/>
                </a:lnTo>
                <a:lnTo>
                  <a:pt x="76928" y="70110"/>
                </a:lnTo>
                <a:lnTo>
                  <a:pt x="77953" y="70252"/>
                </a:lnTo>
                <a:lnTo>
                  <a:pt x="80678" y="70526"/>
                </a:lnTo>
                <a:lnTo>
                  <a:pt x="83755" y="70389"/>
                </a:lnTo>
                <a:lnTo>
                  <a:pt x="86494" y="70389"/>
                </a:lnTo>
                <a:lnTo>
                  <a:pt x="86494" y="70941"/>
                </a:lnTo>
                <a:lnTo>
                  <a:pt x="86494" y="71084"/>
                </a:lnTo>
                <a:lnTo>
                  <a:pt x="84443" y="71357"/>
                </a:lnTo>
                <a:lnTo>
                  <a:pt x="82730" y="71636"/>
                </a:lnTo>
                <a:lnTo>
                  <a:pt x="78979" y="72052"/>
                </a:lnTo>
                <a:lnTo>
                  <a:pt x="77265" y="72331"/>
                </a:lnTo>
                <a:lnTo>
                  <a:pt x="75902" y="72604"/>
                </a:lnTo>
                <a:lnTo>
                  <a:pt x="75551" y="72883"/>
                </a:lnTo>
                <a:lnTo>
                  <a:pt x="75551" y="73020"/>
                </a:lnTo>
                <a:lnTo>
                  <a:pt x="75902" y="73162"/>
                </a:lnTo>
                <a:lnTo>
                  <a:pt x="77265" y="73299"/>
                </a:lnTo>
                <a:lnTo>
                  <a:pt x="78979" y="73436"/>
                </a:lnTo>
                <a:lnTo>
                  <a:pt x="80678" y="73578"/>
                </a:lnTo>
                <a:lnTo>
                  <a:pt x="82392" y="73436"/>
                </a:lnTo>
                <a:lnTo>
                  <a:pt x="84443" y="73299"/>
                </a:lnTo>
                <a:lnTo>
                  <a:pt x="86832" y="73162"/>
                </a:lnTo>
                <a:lnTo>
                  <a:pt x="86832" y="74267"/>
                </a:lnTo>
                <a:lnTo>
                  <a:pt x="85806" y="74130"/>
                </a:lnTo>
                <a:lnTo>
                  <a:pt x="83755" y="74267"/>
                </a:lnTo>
                <a:lnTo>
                  <a:pt x="82055" y="74546"/>
                </a:lnTo>
                <a:lnTo>
                  <a:pt x="80341" y="74962"/>
                </a:lnTo>
                <a:lnTo>
                  <a:pt x="78290" y="75377"/>
                </a:lnTo>
                <a:lnTo>
                  <a:pt x="77953" y="75514"/>
                </a:lnTo>
                <a:lnTo>
                  <a:pt x="78290" y="75657"/>
                </a:lnTo>
                <a:lnTo>
                  <a:pt x="78627" y="75930"/>
                </a:lnTo>
                <a:lnTo>
                  <a:pt x="78979" y="75930"/>
                </a:lnTo>
                <a:lnTo>
                  <a:pt x="80678" y="75793"/>
                </a:lnTo>
                <a:lnTo>
                  <a:pt x="86494" y="75793"/>
                </a:lnTo>
                <a:lnTo>
                  <a:pt x="87183" y="75657"/>
                </a:lnTo>
                <a:lnTo>
                  <a:pt x="87183" y="77040"/>
                </a:lnTo>
                <a:lnTo>
                  <a:pt x="84781" y="77177"/>
                </a:lnTo>
                <a:lnTo>
                  <a:pt x="82392" y="77177"/>
                </a:lnTo>
                <a:lnTo>
                  <a:pt x="80341" y="77456"/>
                </a:lnTo>
                <a:lnTo>
                  <a:pt x="78290" y="77872"/>
                </a:lnTo>
                <a:lnTo>
                  <a:pt x="77602" y="78151"/>
                </a:lnTo>
                <a:lnTo>
                  <a:pt x="76928" y="78566"/>
                </a:lnTo>
                <a:lnTo>
                  <a:pt x="76928" y="78982"/>
                </a:lnTo>
                <a:lnTo>
                  <a:pt x="76928" y="79119"/>
                </a:lnTo>
                <a:lnTo>
                  <a:pt x="77265" y="79255"/>
                </a:lnTo>
                <a:lnTo>
                  <a:pt x="79316" y="79534"/>
                </a:lnTo>
                <a:lnTo>
                  <a:pt x="81367" y="79534"/>
                </a:lnTo>
                <a:lnTo>
                  <a:pt x="85806" y="79398"/>
                </a:lnTo>
                <a:lnTo>
                  <a:pt x="87857" y="79398"/>
                </a:lnTo>
                <a:lnTo>
                  <a:pt x="88208" y="81061"/>
                </a:lnTo>
                <a:lnTo>
                  <a:pt x="84443" y="81476"/>
                </a:lnTo>
                <a:lnTo>
                  <a:pt x="82055" y="81613"/>
                </a:lnTo>
                <a:lnTo>
                  <a:pt x="79653" y="81892"/>
                </a:lnTo>
                <a:lnTo>
                  <a:pt x="78979" y="82165"/>
                </a:lnTo>
                <a:lnTo>
                  <a:pt x="78627" y="82444"/>
                </a:lnTo>
                <a:lnTo>
                  <a:pt x="78979" y="82860"/>
                </a:lnTo>
                <a:lnTo>
                  <a:pt x="79653" y="83139"/>
                </a:lnTo>
                <a:lnTo>
                  <a:pt x="80341" y="83276"/>
                </a:lnTo>
                <a:lnTo>
                  <a:pt x="81367" y="83412"/>
                </a:lnTo>
                <a:lnTo>
                  <a:pt x="83755" y="83555"/>
                </a:lnTo>
                <a:lnTo>
                  <a:pt x="86157" y="83412"/>
                </a:lnTo>
                <a:lnTo>
                  <a:pt x="88546" y="83139"/>
                </a:lnTo>
                <a:lnTo>
                  <a:pt x="88546" y="84107"/>
                </a:lnTo>
                <a:lnTo>
                  <a:pt x="86157" y="84244"/>
                </a:lnTo>
                <a:lnTo>
                  <a:pt x="83755" y="84659"/>
                </a:lnTo>
                <a:lnTo>
                  <a:pt x="82055" y="84939"/>
                </a:lnTo>
                <a:lnTo>
                  <a:pt x="80341" y="85218"/>
                </a:lnTo>
                <a:lnTo>
                  <a:pt x="79316" y="85770"/>
                </a:lnTo>
                <a:lnTo>
                  <a:pt x="78627" y="86049"/>
                </a:lnTo>
                <a:lnTo>
                  <a:pt x="78290" y="86322"/>
                </a:lnTo>
                <a:lnTo>
                  <a:pt x="78290" y="86465"/>
                </a:lnTo>
                <a:lnTo>
                  <a:pt x="78627" y="86601"/>
                </a:lnTo>
                <a:lnTo>
                  <a:pt x="79653" y="86880"/>
                </a:lnTo>
                <a:lnTo>
                  <a:pt x="81030" y="87017"/>
                </a:lnTo>
                <a:lnTo>
                  <a:pt x="83755" y="86880"/>
                </a:lnTo>
                <a:lnTo>
                  <a:pt x="89234" y="86465"/>
                </a:lnTo>
                <a:lnTo>
                  <a:pt x="89571" y="87985"/>
                </a:lnTo>
                <a:lnTo>
                  <a:pt x="86157" y="88127"/>
                </a:lnTo>
                <a:lnTo>
                  <a:pt x="82392" y="88401"/>
                </a:lnTo>
                <a:lnTo>
                  <a:pt x="80678" y="88680"/>
                </a:lnTo>
                <a:lnTo>
                  <a:pt x="79316" y="89095"/>
                </a:lnTo>
                <a:lnTo>
                  <a:pt x="78979" y="89095"/>
                </a:lnTo>
                <a:lnTo>
                  <a:pt x="78979" y="89232"/>
                </a:lnTo>
                <a:lnTo>
                  <a:pt x="80004" y="89790"/>
                </a:lnTo>
                <a:lnTo>
                  <a:pt x="81367" y="90064"/>
                </a:lnTo>
                <a:lnTo>
                  <a:pt x="82730" y="90206"/>
                </a:lnTo>
                <a:lnTo>
                  <a:pt x="84106" y="90206"/>
                </a:lnTo>
                <a:lnTo>
                  <a:pt x="87183" y="90343"/>
                </a:lnTo>
                <a:lnTo>
                  <a:pt x="89908" y="90343"/>
                </a:lnTo>
                <a:lnTo>
                  <a:pt x="89908" y="90895"/>
                </a:lnTo>
                <a:lnTo>
                  <a:pt x="86157" y="91311"/>
                </a:lnTo>
                <a:lnTo>
                  <a:pt x="83418" y="91590"/>
                </a:lnTo>
                <a:lnTo>
                  <a:pt x="81367" y="92142"/>
                </a:lnTo>
                <a:lnTo>
                  <a:pt x="81030" y="92421"/>
                </a:lnTo>
                <a:lnTo>
                  <a:pt x="81030" y="92558"/>
                </a:lnTo>
                <a:lnTo>
                  <a:pt x="81704" y="92973"/>
                </a:lnTo>
                <a:lnTo>
                  <a:pt x="82730" y="93252"/>
                </a:lnTo>
                <a:lnTo>
                  <a:pt x="84106" y="93389"/>
                </a:lnTo>
                <a:lnTo>
                  <a:pt x="86832" y="93389"/>
                </a:lnTo>
                <a:lnTo>
                  <a:pt x="90259" y="93116"/>
                </a:lnTo>
                <a:lnTo>
                  <a:pt x="90597" y="94779"/>
                </a:lnTo>
                <a:lnTo>
                  <a:pt x="87520" y="94915"/>
                </a:lnTo>
                <a:lnTo>
                  <a:pt x="84781" y="95194"/>
                </a:lnTo>
                <a:lnTo>
                  <a:pt x="83755" y="95468"/>
                </a:lnTo>
                <a:lnTo>
                  <a:pt x="82392" y="95610"/>
                </a:lnTo>
                <a:lnTo>
                  <a:pt x="82055" y="95883"/>
                </a:lnTo>
                <a:lnTo>
                  <a:pt x="82055" y="96162"/>
                </a:lnTo>
                <a:lnTo>
                  <a:pt x="82055" y="96299"/>
                </a:lnTo>
                <a:lnTo>
                  <a:pt x="82730" y="96441"/>
                </a:lnTo>
                <a:lnTo>
                  <a:pt x="85469" y="96578"/>
                </a:lnTo>
                <a:lnTo>
                  <a:pt x="88208" y="96715"/>
                </a:lnTo>
                <a:lnTo>
                  <a:pt x="90597" y="96715"/>
                </a:lnTo>
                <a:lnTo>
                  <a:pt x="90597" y="98378"/>
                </a:lnTo>
                <a:lnTo>
                  <a:pt x="87183" y="98657"/>
                </a:lnTo>
                <a:lnTo>
                  <a:pt x="84443" y="98793"/>
                </a:lnTo>
                <a:lnTo>
                  <a:pt x="83418" y="99072"/>
                </a:lnTo>
                <a:lnTo>
                  <a:pt x="82392" y="99351"/>
                </a:lnTo>
                <a:lnTo>
                  <a:pt x="82055" y="99488"/>
                </a:lnTo>
                <a:lnTo>
                  <a:pt x="82055" y="99767"/>
                </a:lnTo>
                <a:lnTo>
                  <a:pt x="82055" y="99904"/>
                </a:lnTo>
                <a:lnTo>
                  <a:pt x="82392" y="100040"/>
                </a:lnTo>
                <a:lnTo>
                  <a:pt x="84106" y="100456"/>
                </a:lnTo>
                <a:lnTo>
                  <a:pt x="86157" y="100735"/>
                </a:lnTo>
                <a:lnTo>
                  <a:pt x="88546" y="100735"/>
                </a:lnTo>
                <a:lnTo>
                  <a:pt x="90597" y="100598"/>
                </a:lnTo>
                <a:lnTo>
                  <a:pt x="90597" y="102261"/>
                </a:lnTo>
                <a:lnTo>
                  <a:pt x="88546" y="102398"/>
                </a:lnTo>
                <a:lnTo>
                  <a:pt x="86832" y="102677"/>
                </a:lnTo>
                <a:lnTo>
                  <a:pt x="84443" y="102814"/>
                </a:lnTo>
                <a:lnTo>
                  <a:pt x="83081" y="103093"/>
                </a:lnTo>
                <a:lnTo>
                  <a:pt x="82055" y="103366"/>
                </a:lnTo>
                <a:lnTo>
                  <a:pt x="81704" y="103508"/>
                </a:lnTo>
                <a:lnTo>
                  <a:pt x="81704" y="103782"/>
                </a:lnTo>
                <a:lnTo>
                  <a:pt x="82055" y="103924"/>
                </a:lnTo>
                <a:lnTo>
                  <a:pt x="82392" y="104061"/>
                </a:lnTo>
                <a:lnTo>
                  <a:pt x="84106" y="104340"/>
                </a:lnTo>
                <a:lnTo>
                  <a:pt x="86494" y="104613"/>
                </a:lnTo>
                <a:lnTo>
                  <a:pt x="88546" y="104613"/>
                </a:lnTo>
                <a:lnTo>
                  <a:pt x="90597" y="104476"/>
                </a:lnTo>
                <a:lnTo>
                  <a:pt x="90934" y="105029"/>
                </a:lnTo>
                <a:lnTo>
                  <a:pt x="88546" y="105171"/>
                </a:lnTo>
                <a:lnTo>
                  <a:pt x="86494" y="105587"/>
                </a:lnTo>
                <a:lnTo>
                  <a:pt x="84781" y="106002"/>
                </a:lnTo>
                <a:lnTo>
                  <a:pt x="83081" y="106418"/>
                </a:lnTo>
                <a:lnTo>
                  <a:pt x="82730" y="106691"/>
                </a:lnTo>
                <a:lnTo>
                  <a:pt x="82730" y="106834"/>
                </a:lnTo>
                <a:lnTo>
                  <a:pt x="83081" y="106971"/>
                </a:lnTo>
                <a:lnTo>
                  <a:pt x="83755" y="107107"/>
                </a:lnTo>
                <a:lnTo>
                  <a:pt x="85806" y="107107"/>
                </a:lnTo>
                <a:lnTo>
                  <a:pt x="88208" y="106971"/>
                </a:lnTo>
                <a:lnTo>
                  <a:pt x="91285" y="106834"/>
                </a:lnTo>
                <a:lnTo>
                  <a:pt x="91622" y="108081"/>
                </a:lnTo>
                <a:lnTo>
                  <a:pt x="89571" y="108354"/>
                </a:lnTo>
                <a:lnTo>
                  <a:pt x="87857" y="108770"/>
                </a:lnTo>
                <a:lnTo>
                  <a:pt x="84106" y="109465"/>
                </a:lnTo>
                <a:lnTo>
                  <a:pt x="83755" y="109744"/>
                </a:lnTo>
                <a:lnTo>
                  <a:pt x="83755" y="110017"/>
                </a:lnTo>
                <a:lnTo>
                  <a:pt x="84106" y="110296"/>
                </a:lnTo>
                <a:lnTo>
                  <a:pt x="84443" y="110433"/>
                </a:lnTo>
                <a:lnTo>
                  <a:pt x="90259" y="110433"/>
                </a:lnTo>
                <a:lnTo>
                  <a:pt x="92648" y="110159"/>
                </a:lnTo>
                <a:lnTo>
                  <a:pt x="92985" y="110433"/>
                </a:lnTo>
                <a:lnTo>
                  <a:pt x="92310" y="110712"/>
                </a:lnTo>
                <a:lnTo>
                  <a:pt x="91622" y="111127"/>
                </a:lnTo>
                <a:lnTo>
                  <a:pt x="87857" y="111822"/>
                </a:lnTo>
                <a:lnTo>
                  <a:pt x="87520" y="111959"/>
                </a:lnTo>
                <a:lnTo>
                  <a:pt x="87183" y="112375"/>
                </a:lnTo>
                <a:lnTo>
                  <a:pt x="87520" y="112511"/>
                </a:lnTo>
                <a:lnTo>
                  <a:pt x="88208" y="112654"/>
                </a:lnTo>
                <a:lnTo>
                  <a:pt x="92648" y="112511"/>
                </a:lnTo>
                <a:lnTo>
                  <a:pt x="93673" y="112654"/>
                </a:lnTo>
                <a:lnTo>
                  <a:pt x="96750" y="113069"/>
                </a:lnTo>
                <a:lnTo>
                  <a:pt x="99826" y="113343"/>
                </a:lnTo>
                <a:lnTo>
                  <a:pt x="101189" y="113622"/>
                </a:lnTo>
                <a:lnTo>
                  <a:pt x="101877" y="113895"/>
                </a:lnTo>
                <a:lnTo>
                  <a:pt x="102214" y="114174"/>
                </a:lnTo>
                <a:lnTo>
                  <a:pt x="102214" y="114590"/>
                </a:lnTo>
                <a:lnTo>
                  <a:pt x="101877" y="114869"/>
                </a:lnTo>
                <a:lnTo>
                  <a:pt x="101189" y="115284"/>
                </a:lnTo>
                <a:lnTo>
                  <a:pt x="99138" y="115837"/>
                </a:lnTo>
                <a:lnTo>
                  <a:pt x="97438" y="116116"/>
                </a:lnTo>
                <a:lnTo>
                  <a:pt x="95724" y="116389"/>
                </a:lnTo>
                <a:lnTo>
                  <a:pt x="94010" y="116532"/>
                </a:lnTo>
                <a:lnTo>
                  <a:pt x="92310" y="116532"/>
                </a:lnTo>
                <a:lnTo>
                  <a:pt x="88546" y="116389"/>
                </a:lnTo>
                <a:lnTo>
                  <a:pt x="82730" y="116389"/>
                </a:lnTo>
                <a:lnTo>
                  <a:pt x="81030" y="116116"/>
                </a:lnTo>
                <a:lnTo>
                  <a:pt x="79653" y="115700"/>
                </a:lnTo>
                <a:lnTo>
                  <a:pt x="78627" y="115142"/>
                </a:lnTo>
                <a:lnTo>
                  <a:pt x="77602" y="114453"/>
                </a:lnTo>
                <a:lnTo>
                  <a:pt x="76928" y="113485"/>
                </a:lnTo>
                <a:lnTo>
                  <a:pt x="75902" y="111680"/>
                </a:lnTo>
                <a:lnTo>
                  <a:pt x="75214" y="109601"/>
                </a:lnTo>
                <a:lnTo>
                  <a:pt x="74877" y="107523"/>
                </a:lnTo>
                <a:lnTo>
                  <a:pt x="74525" y="104613"/>
                </a:lnTo>
                <a:lnTo>
                  <a:pt x="72826" y="96578"/>
                </a:lnTo>
                <a:lnTo>
                  <a:pt x="71800" y="92558"/>
                </a:lnTo>
                <a:lnTo>
                  <a:pt x="70774" y="88543"/>
                </a:lnTo>
                <a:lnTo>
                  <a:pt x="69749" y="85907"/>
                </a:lnTo>
                <a:lnTo>
                  <a:pt x="68372" y="83139"/>
                </a:lnTo>
                <a:lnTo>
                  <a:pt x="64959" y="77872"/>
                </a:lnTo>
                <a:lnTo>
                  <a:pt x="63596" y="75793"/>
                </a:lnTo>
                <a:lnTo>
                  <a:pt x="62570" y="74130"/>
                </a:lnTo>
                <a:lnTo>
                  <a:pt x="61882" y="73436"/>
                </a:lnTo>
                <a:lnTo>
                  <a:pt x="61194" y="73020"/>
                </a:lnTo>
                <a:lnTo>
                  <a:pt x="61194" y="72883"/>
                </a:lnTo>
                <a:lnTo>
                  <a:pt x="60856" y="72604"/>
                </a:lnTo>
                <a:lnTo>
                  <a:pt x="60168" y="72331"/>
                </a:lnTo>
                <a:lnTo>
                  <a:pt x="59494" y="72189"/>
                </a:lnTo>
                <a:lnTo>
                  <a:pt x="58805" y="72052"/>
                </a:lnTo>
                <a:lnTo>
                  <a:pt x="57780" y="72189"/>
                </a:lnTo>
                <a:lnTo>
                  <a:pt x="56754" y="72604"/>
                </a:lnTo>
                <a:lnTo>
                  <a:pt x="56066" y="73162"/>
                </a:lnTo>
                <a:lnTo>
                  <a:pt x="55040" y="74546"/>
                </a:lnTo>
                <a:lnTo>
                  <a:pt x="54366" y="75657"/>
                </a:lnTo>
                <a:lnTo>
                  <a:pt x="52989" y="75377"/>
                </a:lnTo>
                <a:lnTo>
                  <a:pt x="51627" y="75241"/>
                </a:lnTo>
                <a:lnTo>
                  <a:pt x="50938" y="75377"/>
                </a:lnTo>
                <a:lnTo>
                  <a:pt x="50601" y="75793"/>
                </a:lnTo>
                <a:lnTo>
                  <a:pt x="50938" y="76209"/>
                </a:lnTo>
                <a:lnTo>
                  <a:pt x="51627" y="76625"/>
                </a:lnTo>
                <a:lnTo>
                  <a:pt x="52652" y="77040"/>
                </a:lnTo>
                <a:lnTo>
                  <a:pt x="53678" y="77319"/>
                </a:lnTo>
                <a:lnTo>
                  <a:pt x="53341" y="78424"/>
                </a:lnTo>
                <a:lnTo>
                  <a:pt x="51290" y="78424"/>
                </a:lnTo>
                <a:lnTo>
                  <a:pt x="49239" y="78703"/>
                </a:lnTo>
                <a:lnTo>
                  <a:pt x="48887" y="78840"/>
                </a:lnTo>
                <a:lnTo>
                  <a:pt x="49239" y="78982"/>
                </a:lnTo>
                <a:lnTo>
                  <a:pt x="51290" y="79398"/>
                </a:lnTo>
                <a:lnTo>
                  <a:pt x="52989" y="79813"/>
                </a:lnTo>
                <a:lnTo>
                  <a:pt x="52315" y="82029"/>
                </a:lnTo>
                <a:lnTo>
                  <a:pt x="49239" y="81892"/>
                </a:lnTo>
                <a:lnTo>
                  <a:pt x="47862" y="81892"/>
                </a:lnTo>
                <a:lnTo>
                  <a:pt x="46499" y="82029"/>
                </a:lnTo>
                <a:lnTo>
                  <a:pt x="46162" y="82308"/>
                </a:lnTo>
                <a:lnTo>
                  <a:pt x="46162" y="82444"/>
                </a:lnTo>
                <a:lnTo>
                  <a:pt x="46162" y="82581"/>
                </a:lnTo>
                <a:lnTo>
                  <a:pt x="47525" y="82860"/>
                </a:lnTo>
                <a:lnTo>
                  <a:pt x="48887" y="83276"/>
                </a:lnTo>
                <a:lnTo>
                  <a:pt x="51627" y="83828"/>
                </a:lnTo>
                <a:lnTo>
                  <a:pt x="51627" y="84802"/>
                </a:lnTo>
                <a:lnTo>
                  <a:pt x="48887" y="84802"/>
                </a:lnTo>
                <a:lnTo>
                  <a:pt x="46162" y="84939"/>
                </a:lnTo>
                <a:lnTo>
                  <a:pt x="45136" y="85075"/>
                </a:lnTo>
                <a:lnTo>
                  <a:pt x="44111" y="85218"/>
                </a:lnTo>
                <a:lnTo>
                  <a:pt x="43760" y="85491"/>
                </a:lnTo>
                <a:lnTo>
                  <a:pt x="43760" y="85633"/>
                </a:lnTo>
                <a:lnTo>
                  <a:pt x="44111" y="85907"/>
                </a:lnTo>
                <a:lnTo>
                  <a:pt x="44785" y="86186"/>
                </a:lnTo>
                <a:lnTo>
                  <a:pt x="46499" y="86601"/>
                </a:lnTo>
                <a:lnTo>
                  <a:pt x="48550" y="86738"/>
                </a:lnTo>
                <a:lnTo>
                  <a:pt x="50938" y="86880"/>
                </a:lnTo>
                <a:lnTo>
                  <a:pt x="50264" y="88680"/>
                </a:lnTo>
                <a:lnTo>
                  <a:pt x="46836" y="88543"/>
                </a:lnTo>
                <a:lnTo>
                  <a:pt x="42397" y="88543"/>
                </a:lnTo>
                <a:lnTo>
                  <a:pt x="41034" y="88680"/>
                </a:lnTo>
                <a:lnTo>
                  <a:pt x="40683" y="88816"/>
                </a:lnTo>
                <a:lnTo>
                  <a:pt x="40683" y="88959"/>
                </a:lnTo>
                <a:lnTo>
                  <a:pt x="41372" y="89375"/>
                </a:lnTo>
                <a:lnTo>
                  <a:pt x="42397" y="89648"/>
                </a:lnTo>
                <a:lnTo>
                  <a:pt x="44448" y="90064"/>
                </a:lnTo>
                <a:lnTo>
                  <a:pt x="47188" y="90479"/>
                </a:lnTo>
                <a:lnTo>
                  <a:pt x="49913" y="90622"/>
                </a:lnTo>
                <a:lnTo>
                  <a:pt x="49576" y="91174"/>
                </a:lnTo>
                <a:lnTo>
                  <a:pt x="45811" y="91311"/>
                </a:lnTo>
                <a:lnTo>
                  <a:pt x="43760" y="91453"/>
                </a:lnTo>
                <a:lnTo>
                  <a:pt x="42060" y="91726"/>
                </a:lnTo>
                <a:lnTo>
                  <a:pt x="41709" y="91869"/>
                </a:lnTo>
                <a:lnTo>
                  <a:pt x="41709" y="92142"/>
                </a:lnTo>
                <a:lnTo>
                  <a:pt x="41709" y="92284"/>
                </a:lnTo>
                <a:lnTo>
                  <a:pt x="42060" y="92421"/>
                </a:lnTo>
                <a:lnTo>
                  <a:pt x="43760" y="92700"/>
                </a:lnTo>
                <a:lnTo>
                  <a:pt x="45474" y="92837"/>
                </a:lnTo>
                <a:lnTo>
                  <a:pt x="48887" y="92973"/>
                </a:lnTo>
                <a:lnTo>
                  <a:pt x="48213" y="95610"/>
                </a:lnTo>
                <a:lnTo>
                  <a:pt x="45811" y="95610"/>
                </a:lnTo>
                <a:lnTo>
                  <a:pt x="43760" y="95747"/>
                </a:lnTo>
                <a:lnTo>
                  <a:pt x="40346" y="95883"/>
                </a:lnTo>
                <a:lnTo>
                  <a:pt x="38983" y="96162"/>
                </a:lnTo>
                <a:lnTo>
                  <a:pt x="37607" y="96578"/>
                </a:lnTo>
                <a:lnTo>
                  <a:pt x="37269" y="96994"/>
                </a:lnTo>
                <a:lnTo>
                  <a:pt x="37607" y="97273"/>
                </a:lnTo>
                <a:lnTo>
                  <a:pt x="37958" y="97409"/>
                </a:lnTo>
                <a:lnTo>
                  <a:pt x="39321" y="97688"/>
                </a:lnTo>
                <a:lnTo>
                  <a:pt x="40683" y="97688"/>
                </a:lnTo>
                <a:lnTo>
                  <a:pt x="43423" y="97825"/>
                </a:lnTo>
                <a:lnTo>
                  <a:pt x="47525" y="97962"/>
                </a:lnTo>
                <a:lnTo>
                  <a:pt x="47188" y="99072"/>
                </a:lnTo>
                <a:lnTo>
                  <a:pt x="44785" y="99072"/>
                </a:lnTo>
                <a:lnTo>
                  <a:pt x="42734" y="99209"/>
                </a:lnTo>
                <a:lnTo>
                  <a:pt x="38632" y="99767"/>
                </a:lnTo>
                <a:lnTo>
                  <a:pt x="37958" y="99904"/>
                </a:lnTo>
                <a:lnTo>
                  <a:pt x="37607" y="100183"/>
                </a:lnTo>
                <a:lnTo>
                  <a:pt x="37958" y="100456"/>
                </a:lnTo>
                <a:lnTo>
                  <a:pt x="38632" y="100598"/>
                </a:lnTo>
                <a:lnTo>
                  <a:pt x="40683" y="100872"/>
                </a:lnTo>
                <a:lnTo>
                  <a:pt x="42397" y="101014"/>
                </a:lnTo>
                <a:lnTo>
                  <a:pt x="46499" y="101014"/>
                </a:lnTo>
                <a:lnTo>
                  <a:pt x="46499" y="101151"/>
                </a:lnTo>
                <a:lnTo>
                  <a:pt x="46162" y="102119"/>
                </a:lnTo>
                <a:lnTo>
                  <a:pt x="42397" y="102261"/>
                </a:lnTo>
                <a:lnTo>
                  <a:pt x="39321" y="102398"/>
                </a:lnTo>
                <a:lnTo>
                  <a:pt x="37958" y="102677"/>
                </a:lnTo>
                <a:lnTo>
                  <a:pt x="36932" y="102950"/>
                </a:lnTo>
                <a:lnTo>
                  <a:pt x="36581" y="103229"/>
                </a:lnTo>
                <a:lnTo>
                  <a:pt x="36581" y="103508"/>
                </a:lnTo>
                <a:lnTo>
                  <a:pt x="37269" y="103924"/>
                </a:lnTo>
                <a:lnTo>
                  <a:pt x="37958" y="104061"/>
                </a:lnTo>
                <a:lnTo>
                  <a:pt x="38983" y="104197"/>
                </a:lnTo>
                <a:lnTo>
                  <a:pt x="40009" y="104340"/>
                </a:lnTo>
                <a:lnTo>
                  <a:pt x="42397" y="104340"/>
                </a:lnTo>
                <a:lnTo>
                  <a:pt x="44448" y="104197"/>
                </a:lnTo>
                <a:lnTo>
                  <a:pt x="45474" y="104340"/>
                </a:lnTo>
                <a:lnTo>
                  <a:pt x="45136" y="105444"/>
                </a:lnTo>
                <a:lnTo>
                  <a:pt x="40009" y="105723"/>
                </a:lnTo>
                <a:lnTo>
                  <a:pt x="37607" y="106002"/>
                </a:lnTo>
                <a:lnTo>
                  <a:pt x="36581" y="106276"/>
                </a:lnTo>
                <a:lnTo>
                  <a:pt x="35556" y="106555"/>
                </a:lnTo>
                <a:lnTo>
                  <a:pt x="35218" y="106834"/>
                </a:lnTo>
                <a:lnTo>
                  <a:pt x="35218" y="106971"/>
                </a:lnTo>
                <a:lnTo>
                  <a:pt x="35556" y="107107"/>
                </a:lnTo>
                <a:lnTo>
                  <a:pt x="35907" y="107250"/>
                </a:lnTo>
                <a:lnTo>
                  <a:pt x="37958" y="107523"/>
                </a:lnTo>
                <a:lnTo>
                  <a:pt x="44448" y="107523"/>
                </a:lnTo>
                <a:lnTo>
                  <a:pt x="43760" y="109465"/>
                </a:lnTo>
                <a:lnTo>
                  <a:pt x="39321" y="109328"/>
                </a:lnTo>
                <a:lnTo>
                  <a:pt x="37607" y="109328"/>
                </a:lnTo>
                <a:lnTo>
                  <a:pt x="36244" y="109465"/>
                </a:lnTo>
                <a:lnTo>
                  <a:pt x="34881" y="109601"/>
                </a:lnTo>
                <a:lnTo>
                  <a:pt x="33856" y="110017"/>
                </a:lnTo>
                <a:lnTo>
                  <a:pt x="33856" y="110296"/>
                </a:lnTo>
                <a:lnTo>
                  <a:pt x="33856" y="110433"/>
                </a:lnTo>
                <a:lnTo>
                  <a:pt x="34881" y="110848"/>
                </a:lnTo>
                <a:lnTo>
                  <a:pt x="36244" y="111127"/>
                </a:lnTo>
                <a:lnTo>
                  <a:pt x="37958" y="111407"/>
                </a:lnTo>
                <a:lnTo>
                  <a:pt x="39321" y="111407"/>
                </a:lnTo>
                <a:lnTo>
                  <a:pt x="42734" y="111680"/>
                </a:lnTo>
                <a:lnTo>
                  <a:pt x="42397" y="112790"/>
                </a:lnTo>
                <a:lnTo>
                  <a:pt x="40683" y="112790"/>
                </a:lnTo>
                <a:lnTo>
                  <a:pt x="35907" y="113069"/>
                </a:lnTo>
                <a:lnTo>
                  <a:pt x="34881" y="113206"/>
                </a:lnTo>
                <a:lnTo>
                  <a:pt x="34193" y="113343"/>
                </a:lnTo>
                <a:lnTo>
                  <a:pt x="32830" y="113895"/>
                </a:lnTo>
                <a:lnTo>
                  <a:pt x="32479" y="114037"/>
                </a:lnTo>
                <a:lnTo>
                  <a:pt x="32830" y="114311"/>
                </a:lnTo>
                <a:lnTo>
                  <a:pt x="34193" y="114590"/>
                </a:lnTo>
                <a:lnTo>
                  <a:pt x="35556" y="114726"/>
                </a:lnTo>
                <a:lnTo>
                  <a:pt x="38295" y="114869"/>
                </a:lnTo>
                <a:lnTo>
                  <a:pt x="35218" y="115421"/>
                </a:lnTo>
                <a:lnTo>
                  <a:pt x="32142" y="115973"/>
                </a:lnTo>
                <a:lnTo>
                  <a:pt x="25300" y="116805"/>
                </a:lnTo>
                <a:lnTo>
                  <a:pt x="23249" y="116947"/>
                </a:lnTo>
                <a:lnTo>
                  <a:pt x="20861" y="117084"/>
                </a:lnTo>
                <a:lnTo>
                  <a:pt x="18473" y="116947"/>
                </a:lnTo>
                <a:lnTo>
                  <a:pt x="16085" y="116668"/>
                </a:lnTo>
                <a:lnTo>
                  <a:pt x="15734" y="116532"/>
                </a:lnTo>
                <a:lnTo>
                  <a:pt x="15396" y="116253"/>
                </a:lnTo>
                <a:lnTo>
                  <a:pt x="15396" y="116116"/>
                </a:lnTo>
                <a:lnTo>
                  <a:pt x="15396" y="115837"/>
                </a:lnTo>
                <a:lnTo>
                  <a:pt x="16085" y="115284"/>
                </a:lnTo>
                <a:lnTo>
                  <a:pt x="17447" y="114590"/>
                </a:lnTo>
                <a:lnTo>
                  <a:pt x="20861" y="113485"/>
                </a:lnTo>
                <a:lnTo>
                  <a:pt x="22912" y="112927"/>
                </a:lnTo>
                <a:lnTo>
                  <a:pt x="23601" y="112790"/>
                </a:lnTo>
                <a:lnTo>
                  <a:pt x="23938" y="112511"/>
                </a:lnTo>
                <a:lnTo>
                  <a:pt x="23938" y="112238"/>
                </a:lnTo>
                <a:lnTo>
                  <a:pt x="23938" y="111959"/>
                </a:lnTo>
                <a:lnTo>
                  <a:pt x="24275" y="111543"/>
                </a:lnTo>
                <a:lnTo>
                  <a:pt x="25652" y="106971"/>
                </a:lnTo>
                <a:lnTo>
                  <a:pt x="27014" y="102534"/>
                </a:lnTo>
                <a:lnTo>
                  <a:pt x="28728" y="93532"/>
                </a:lnTo>
                <a:lnTo>
                  <a:pt x="30091" y="84523"/>
                </a:lnTo>
                <a:lnTo>
                  <a:pt x="31805" y="75377"/>
                </a:lnTo>
                <a:lnTo>
                  <a:pt x="33856" y="66232"/>
                </a:lnTo>
                <a:lnTo>
                  <a:pt x="35556" y="57087"/>
                </a:lnTo>
                <a:lnTo>
                  <a:pt x="35907" y="53345"/>
                </a:lnTo>
                <a:lnTo>
                  <a:pt x="36244" y="49331"/>
                </a:lnTo>
                <a:lnTo>
                  <a:pt x="36244" y="47389"/>
                </a:lnTo>
                <a:lnTo>
                  <a:pt x="36244" y="45447"/>
                </a:lnTo>
                <a:lnTo>
                  <a:pt x="35556" y="43511"/>
                </a:lnTo>
                <a:lnTo>
                  <a:pt x="34881" y="41706"/>
                </a:lnTo>
                <a:lnTo>
                  <a:pt x="34881" y="41290"/>
                </a:lnTo>
                <a:lnTo>
                  <a:pt x="34530" y="40875"/>
                </a:lnTo>
                <a:lnTo>
                  <a:pt x="34193" y="40601"/>
                </a:lnTo>
                <a:lnTo>
                  <a:pt x="33856" y="40459"/>
                </a:lnTo>
                <a:lnTo>
                  <a:pt x="32830" y="40186"/>
                </a:lnTo>
                <a:lnTo>
                  <a:pt x="31453" y="40186"/>
                </a:lnTo>
                <a:lnTo>
                  <a:pt x="30428" y="40459"/>
                </a:lnTo>
                <a:lnTo>
                  <a:pt x="28377" y="40601"/>
                </a:lnTo>
                <a:lnTo>
                  <a:pt x="26677" y="40738"/>
                </a:lnTo>
                <a:lnTo>
                  <a:pt x="25652" y="41154"/>
                </a:lnTo>
                <a:lnTo>
                  <a:pt x="25300" y="41569"/>
                </a:lnTo>
                <a:lnTo>
                  <a:pt x="25300" y="41848"/>
                </a:lnTo>
                <a:lnTo>
                  <a:pt x="25300" y="42122"/>
                </a:lnTo>
                <a:lnTo>
                  <a:pt x="26326" y="42401"/>
                </a:lnTo>
                <a:lnTo>
                  <a:pt x="27014" y="42537"/>
                </a:lnTo>
                <a:lnTo>
                  <a:pt x="26677" y="42816"/>
                </a:lnTo>
                <a:lnTo>
                  <a:pt x="23938" y="42816"/>
                </a:lnTo>
                <a:lnTo>
                  <a:pt x="22912" y="42953"/>
                </a:lnTo>
                <a:lnTo>
                  <a:pt x="21887" y="43232"/>
                </a:lnTo>
                <a:lnTo>
                  <a:pt x="21549" y="43648"/>
                </a:lnTo>
                <a:lnTo>
                  <a:pt x="21549" y="43927"/>
                </a:lnTo>
                <a:lnTo>
                  <a:pt x="21887" y="44063"/>
                </a:lnTo>
                <a:lnTo>
                  <a:pt x="22912" y="44479"/>
                </a:lnTo>
                <a:lnTo>
                  <a:pt x="24626" y="44758"/>
                </a:lnTo>
                <a:lnTo>
                  <a:pt x="24275" y="45311"/>
                </a:lnTo>
                <a:lnTo>
                  <a:pt x="22224" y="45311"/>
                </a:lnTo>
                <a:lnTo>
                  <a:pt x="20524" y="45590"/>
                </a:lnTo>
                <a:lnTo>
                  <a:pt x="19836" y="45863"/>
                </a:lnTo>
                <a:lnTo>
                  <a:pt x="19498" y="46279"/>
                </a:lnTo>
                <a:lnTo>
                  <a:pt x="19836" y="46694"/>
                </a:lnTo>
                <a:lnTo>
                  <a:pt x="20524" y="46973"/>
                </a:lnTo>
                <a:lnTo>
                  <a:pt x="21549" y="47110"/>
                </a:lnTo>
                <a:lnTo>
                  <a:pt x="22912" y="47252"/>
                </a:lnTo>
                <a:lnTo>
                  <a:pt x="22224" y="48220"/>
                </a:lnTo>
                <a:lnTo>
                  <a:pt x="20187" y="48220"/>
                </a:lnTo>
                <a:lnTo>
                  <a:pt x="19161" y="48499"/>
                </a:lnTo>
                <a:lnTo>
                  <a:pt x="18136" y="48636"/>
                </a:lnTo>
                <a:lnTo>
                  <a:pt x="18136" y="48915"/>
                </a:lnTo>
                <a:lnTo>
                  <a:pt x="18136" y="49189"/>
                </a:lnTo>
                <a:lnTo>
                  <a:pt x="18810" y="49468"/>
                </a:lnTo>
                <a:lnTo>
                  <a:pt x="19498" y="49747"/>
                </a:lnTo>
                <a:lnTo>
                  <a:pt x="21198" y="49883"/>
                </a:lnTo>
                <a:lnTo>
                  <a:pt x="20861" y="50299"/>
                </a:lnTo>
                <a:lnTo>
                  <a:pt x="20524" y="50851"/>
                </a:lnTo>
                <a:lnTo>
                  <a:pt x="18473" y="50994"/>
                </a:lnTo>
                <a:lnTo>
                  <a:pt x="17447" y="51130"/>
                </a:lnTo>
                <a:lnTo>
                  <a:pt x="16759" y="51409"/>
                </a:lnTo>
                <a:lnTo>
                  <a:pt x="16422" y="51683"/>
                </a:lnTo>
                <a:lnTo>
                  <a:pt x="16422" y="52098"/>
                </a:lnTo>
                <a:lnTo>
                  <a:pt x="17110" y="52377"/>
                </a:lnTo>
                <a:lnTo>
                  <a:pt x="17447" y="52514"/>
                </a:lnTo>
                <a:lnTo>
                  <a:pt x="19161" y="52793"/>
                </a:lnTo>
                <a:lnTo>
                  <a:pt x="19161" y="52930"/>
                </a:lnTo>
                <a:lnTo>
                  <a:pt x="18473" y="53072"/>
                </a:lnTo>
                <a:lnTo>
                  <a:pt x="16422" y="53209"/>
                </a:lnTo>
                <a:lnTo>
                  <a:pt x="15396" y="53488"/>
                </a:lnTo>
                <a:lnTo>
                  <a:pt x="14708" y="53761"/>
                </a:lnTo>
                <a:lnTo>
                  <a:pt x="14371" y="54319"/>
                </a:lnTo>
                <a:lnTo>
                  <a:pt x="14708" y="54456"/>
                </a:lnTo>
                <a:lnTo>
                  <a:pt x="15059" y="54735"/>
                </a:lnTo>
                <a:lnTo>
                  <a:pt x="15734" y="54872"/>
                </a:lnTo>
                <a:lnTo>
                  <a:pt x="16422" y="55008"/>
                </a:lnTo>
                <a:lnTo>
                  <a:pt x="18136" y="55008"/>
                </a:lnTo>
                <a:lnTo>
                  <a:pt x="17785" y="55424"/>
                </a:lnTo>
                <a:lnTo>
                  <a:pt x="16085" y="55424"/>
                </a:lnTo>
                <a:lnTo>
                  <a:pt x="15059" y="55566"/>
                </a:lnTo>
                <a:lnTo>
                  <a:pt x="14371" y="55840"/>
                </a:lnTo>
                <a:lnTo>
                  <a:pt x="14034" y="56255"/>
                </a:lnTo>
                <a:lnTo>
                  <a:pt x="14371" y="56671"/>
                </a:lnTo>
                <a:lnTo>
                  <a:pt x="15734" y="56950"/>
                </a:lnTo>
                <a:lnTo>
                  <a:pt x="17110" y="57087"/>
                </a:lnTo>
                <a:lnTo>
                  <a:pt x="16422" y="58476"/>
                </a:lnTo>
                <a:lnTo>
                  <a:pt x="15396" y="58334"/>
                </a:lnTo>
                <a:lnTo>
                  <a:pt x="14371" y="58476"/>
                </a:lnTo>
                <a:lnTo>
                  <a:pt x="13682" y="58613"/>
                </a:lnTo>
                <a:lnTo>
                  <a:pt x="13008" y="58892"/>
                </a:lnTo>
                <a:lnTo>
                  <a:pt x="13008" y="59165"/>
                </a:lnTo>
                <a:lnTo>
                  <a:pt x="13008" y="59444"/>
                </a:lnTo>
                <a:lnTo>
                  <a:pt x="13345" y="59723"/>
                </a:lnTo>
                <a:lnTo>
                  <a:pt x="14034" y="59997"/>
                </a:lnTo>
                <a:lnTo>
                  <a:pt x="15396" y="60412"/>
                </a:lnTo>
                <a:lnTo>
                  <a:pt x="15059" y="60555"/>
                </a:lnTo>
                <a:lnTo>
                  <a:pt x="14708" y="60828"/>
                </a:lnTo>
                <a:lnTo>
                  <a:pt x="14708" y="61244"/>
                </a:lnTo>
                <a:lnTo>
                  <a:pt x="14708" y="61523"/>
                </a:lnTo>
                <a:lnTo>
                  <a:pt x="16085" y="63186"/>
                </a:lnTo>
                <a:lnTo>
                  <a:pt x="16422" y="64296"/>
                </a:lnTo>
                <a:lnTo>
                  <a:pt x="16759" y="65264"/>
                </a:lnTo>
                <a:lnTo>
                  <a:pt x="16759" y="66232"/>
                </a:lnTo>
                <a:lnTo>
                  <a:pt x="15734" y="67064"/>
                </a:lnTo>
                <a:lnTo>
                  <a:pt x="15396" y="67343"/>
                </a:lnTo>
                <a:lnTo>
                  <a:pt x="14371" y="67622"/>
                </a:lnTo>
                <a:lnTo>
                  <a:pt x="13345" y="67895"/>
                </a:lnTo>
                <a:lnTo>
                  <a:pt x="10957" y="67895"/>
                </a:lnTo>
                <a:lnTo>
                  <a:pt x="9932" y="67622"/>
                </a:lnTo>
                <a:lnTo>
                  <a:pt x="9243" y="67343"/>
                </a:lnTo>
                <a:lnTo>
                  <a:pt x="8555" y="66927"/>
                </a:lnTo>
                <a:lnTo>
                  <a:pt x="7192" y="66095"/>
                </a:lnTo>
                <a:lnTo>
                  <a:pt x="6504" y="65127"/>
                </a:lnTo>
                <a:lnTo>
                  <a:pt x="6504" y="64433"/>
                </a:lnTo>
                <a:lnTo>
                  <a:pt x="6504" y="63738"/>
                </a:lnTo>
                <a:lnTo>
                  <a:pt x="7192" y="62491"/>
                </a:lnTo>
                <a:lnTo>
                  <a:pt x="8218" y="62491"/>
                </a:lnTo>
                <a:lnTo>
                  <a:pt x="8906" y="62354"/>
                </a:lnTo>
                <a:lnTo>
                  <a:pt x="9243" y="62075"/>
                </a:lnTo>
                <a:lnTo>
                  <a:pt x="9243" y="61802"/>
                </a:lnTo>
                <a:lnTo>
                  <a:pt x="8555" y="60691"/>
                </a:lnTo>
                <a:lnTo>
                  <a:pt x="8218" y="59581"/>
                </a:lnTo>
                <a:lnTo>
                  <a:pt x="7881" y="57366"/>
                </a:lnTo>
                <a:lnTo>
                  <a:pt x="8218" y="55008"/>
                </a:lnTo>
                <a:lnTo>
                  <a:pt x="8906" y="52793"/>
                </a:lnTo>
                <a:lnTo>
                  <a:pt x="10269" y="50578"/>
                </a:lnTo>
                <a:lnTo>
                  <a:pt x="11631" y="48357"/>
                </a:lnTo>
                <a:lnTo>
                  <a:pt x="15059" y="43927"/>
                </a:lnTo>
                <a:lnTo>
                  <a:pt x="17110" y="41154"/>
                </a:lnTo>
                <a:lnTo>
                  <a:pt x="19836" y="38380"/>
                </a:lnTo>
                <a:lnTo>
                  <a:pt x="22912" y="35886"/>
                </a:lnTo>
                <a:lnTo>
                  <a:pt x="24626" y="34781"/>
                </a:lnTo>
                <a:lnTo>
                  <a:pt x="26677" y="33671"/>
                </a:lnTo>
                <a:lnTo>
                  <a:pt x="28728" y="32703"/>
                </a:lnTo>
                <a:lnTo>
                  <a:pt x="31116" y="31729"/>
                </a:lnTo>
                <a:lnTo>
                  <a:pt x="33505" y="30761"/>
                </a:lnTo>
                <a:lnTo>
                  <a:pt x="36244" y="30066"/>
                </a:lnTo>
                <a:lnTo>
                  <a:pt x="39321" y="29377"/>
                </a:lnTo>
                <a:lnTo>
                  <a:pt x="42734" y="28819"/>
                </a:lnTo>
                <a:lnTo>
                  <a:pt x="46162" y="28267"/>
                </a:lnTo>
                <a:lnTo>
                  <a:pt x="49913" y="27851"/>
                </a:lnTo>
                <a:lnTo>
                  <a:pt x="54015" y="27572"/>
                </a:lnTo>
                <a:lnTo>
                  <a:pt x="57780" y="27436"/>
                </a:lnTo>
                <a:lnTo>
                  <a:pt x="58468" y="27572"/>
                </a:lnTo>
                <a:lnTo>
                  <a:pt x="59831" y="27436"/>
                </a:lnTo>
                <a:close/>
                <a:moveTo>
                  <a:pt x="59831" y="0"/>
                </a:moveTo>
                <a:lnTo>
                  <a:pt x="56417" y="142"/>
                </a:lnTo>
                <a:lnTo>
                  <a:pt x="53341" y="558"/>
                </a:lnTo>
                <a:lnTo>
                  <a:pt x="51627" y="558"/>
                </a:lnTo>
                <a:lnTo>
                  <a:pt x="50264" y="831"/>
                </a:lnTo>
                <a:lnTo>
                  <a:pt x="46836" y="1389"/>
                </a:lnTo>
                <a:lnTo>
                  <a:pt x="44111" y="2220"/>
                </a:lnTo>
                <a:lnTo>
                  <a:pt x="41372" y="3052"/>
                </a:lnTo>
                <a:lnTo>
                  <a:pt x="39321" y="3883"/>
                </a:lnTo>
                <a:lnTo>
                  <a:pt x="37607" y="4851"/>
                </a:lnTo>
                <a:lnTo>
                  <a:pt x="35907" y="5962"/>
                </a:lnTo>
                <a:lnTo>
                  <a:pt x="34530" y="7066"/>
                </a:lnTo>
                <a:lnTo>
                  <a:pt x="33505" y="8177"/>
                </a:lnTo>
                <a:lnTo>
                  <a:pt x="32830" y="9424"/>
                </a:lnTo>
                <a:lnTo>
                  <a:pt x="32142" y="10534"/>
                </a:lnTo>
                <a:lnTo>
                  <a:pt x="31805" y="11781"/>
                </a:lnTo>
                <a:lnTo>
                  <a:pt x="31805" y="12886"/>
                </a:lnTo>
                <a:lnTo>
                  <a:pt x="32142" y="13860"/>
                </a:lnTo>
                <a:lnTo>
                  <a:pt x="32479" y="14965"/>
                </a:lnTo>
                <a:lnTo>
                  <a:pt x="33167" y="16075"/>
                </a:lnTo>
                <a:lnTo>
                  <a:pt x="34193" y="17043"/>
                </a:lnTo>
                <a:lnTo>
                  <a:pt x="35218" y="18017"/>
                </a:lnTo>
                <a:lnTo>
                  <a:pt x="36581" y="18848"/>
                </a:lnTo>
                <a:lnTo>
                  <a:pt x="37958" y="19816"/>
                </a:lnTo>
                <a:lnTo>
                  <a:pt x="39658" y="20648"/>
                </a:lnTo>
                <a:lnTo>
                  <a:pt x="41372" y="21342"/>
                </a:lnTo>
                <a:lnTo>
                  <a:pt x="43085" y="22031"/>
                </a:lnTo>
                <a:lnTo>
                  <a:pt x="45136" y="22726"/>
                </a:lnTo>
                <a:lnTo>
                  <a:pt x="47525" y="23279"/>
                </a:lnTo>
                <a:lnTo>
                  <a:pt x="49913" y="23694"/>
                </a:lnTo>
                <a:lnTo>
                  <a:pt x="52315" y="23973"/>
                </a:lnTo>
                <a:lnTo>
                  <a:pt x="54703" y="24247"/>
                </a:lnTo>
                <a:lnTo>
                  <a:pt x="54703" y="25078"/>
                </a:lnTo>
                <a:lnTo>
                  <a:pt x="49913" y="25220"/>
                </a:lnTo>
                <a:lnTo>
                  <a:pt x="45811" y="25636"/>
                </a:lnTo>
                <a:lnTo>
                  <a:pt x="41709" y="26052"/>
                </a:lnTo>
                <a:lnTo>
                  <a:pt x="37958" y="26741"/>
                </a:lnTo>
                <a:lnTo>
                  <a:pt x="34530" y="27436"/>
                </a:lnTo>
                <a:lnTo>
                  <a:pt x="31453" y="28267"/>
                </a:lnTo>
                <a:lnTo>
                  <a:pt x="28377" y="29098"/>
                </a:lnTo>
                <a:lnTo>
                  <a:pt x="25652" y="30209"/>
                </a:lnTo>
                <a:lnTo>
                  <a:pt x="23249" y="31314"/>
                </a:lnTo>
                <a:lnTo>
                  <a:pt x="20861" y="32424"/>
                </a:lnTo>
                <a:lnTo>
                  <a:pt x="18810" y="33808"/>
                </a:lnTo>
                <a:lnTo>
                  <a:pt x="16759" y="35055"/>
                </a:lnTo>
                <a:lnTo>
                  <a:pt x="15059" y="36444"/>
                </a:lnTo>
                <a:lnTo>
                  <a:pt x="11983" y="39491"/>
                </a:lnTo>
                <a:lnTo>
                  <a:pt x="9243" y="42537"/>
                </a:lnTo>
                <a:lnTo>
                  <a:pt x="5141" y="48357"/>
                </a:lnTo>
                <a:lnTo>
                  <a:pt x="3427" y="51267"/>
                </a:lnTo>
                <a:lnTo>
                  <a:pt x="2065" y="54177"/>
                </a:lnTo>
                <a:lnTo>
                  <a:pt x="1727" y="55703"/>
                </a:lnTo>
                <a:lnTo>
                  <a:pt x="1727" y="57502"/>
                </a:lnTo>
                <a:lnTo>
                  <a:pt x="2065" y="59308"/>
                </a:lnTo>
                <a:lnTo>
                  <a:pt x="2402" y="60139"/>
                </a:lnTo>
                <a:lnTo>
                  <a:pt x="3090" y="60828"/>
                </a:lnTo>
                <a:lnTo>
                  <a:pt x="2065" y="61244"/>
                </a:lnTo>
                <a:lnTo>
                  <a:pt x="1039" y="61802"/>
                </a:lnTo>
                <a:lnTo>
                  <a:pt x="351" y="62491"/>
                </a:lnTo>
                <a:lnTo>
                  <a:pt x="14" y="63186"/>
                </a:lnTo>
                <a:lnTo>
                  <a:pt x="14" y="64569"/>
                </a:lnTo>
                <a:lnTo>
                  <a:pt x="351" y="65816"/>
                </a:lnTo>
                <a:lnTo>
                  <a:pt x="1039" y="66648"/>
                </a:lnTo>
                <a:lnTo>
                  <a:pt x="1727" y="67343"/>
                </a:lnTo>
                <a:lnTo>
                  <a:pt x="2753" y="68174"/>
                </a:lnTo>
                <a:lnTo>
                  <a:pt x="3778" y="68863"/>
                </a:lnTo>
                <a:lnTo>
                  <a:pt x="5141" y="69421"/>
                </a:lnTo>
                <a:lnTo>
                  <a:pt x="6855" y="69837"/>
                </a:lnTo>
                <a:lnTo>
                  <a:pt x="8555" y="70252"/>
                </a:lnTo>
                <a:lnTo>
                  <a:pt x="10606" y="70389"/>
                </a:lnTo>
                <a:lnTo>
                  <a:pt x="13008" y="70526"/>
                </a:lnTo>
                <a:lnTo>
                  <a:pt x="15059" y="70389"/>
                </a:lnTo>
                <a:lnTo>
                  <a:pt x="16759" y="70110"/>
                </a:lnTo>
                <a:lnTo>
                  <a:pt x="18136" y="69837"/>
                </a:lnTo>
                <a:lnTo>
                  <a:pt x="19498" y="69279"/>
                </a:lnTo>
                <a:lnTo>
                  <a:pt x="20524" y="68726"/>
                </a:lnTo>
                <a:lnTo>
                  <a:pt x="21198" y="68032"/>
                </a:lnTo>
                <a:lnTo>
                  <a:pt x="21549" y="67206"/>
                </a:lnTo>
                <a:lnTo>
                  <a:pt x="22224" y="65543"/>
                </a:lnTo>
                <a:lnTo>
                  <a:pt x="22224" y="63880"/>
                </a:lnTo>
                <a:lnTo>
                  <a:pt x="21549" y="62354"/>
                </a:lnTo>
                <a:lnTo>
                  <a:pt x="20524" y="60970"/>
                </a:lnTo>
                <a:lnTo>
                  <a:pt x="20187" y="60691"/>
                </a:lnTo>
                <a:lnTo>
                  <a:pt x="20861" y="59997"/>
                </a:lnTo>
                <a:lnTo>
                  <a:pt x="21198" y="59723"/>
                </a:lnTo>
                <a:lnTo>
                  <a:pt x="21549" y="58476"/>
                </a:lnTo>
                <a:lnTo>
                  <a:pt x="22224" y="57087"/>
                </a:lnTo>
                <a:lnTo>
                  <a:pt x="23938" y="54319"/>
                </a:lnTo>
                <a:lnTo>
                  <a:pt x="25989" y="51409"/>
                </a:lnTo>
                <a:lnTo>
                  <a:pt x="30091" y="46142"/>
                </a:lnTo>
                <a:lnTo>
                  <a:pt x="29754" y="53209"/>
                </a:lnTo>
                <a:lnTo>
                  <a:pt x="28728" y="60276"/>
                </a:lnTo>
                <a:lnTo>
                  <a:pt x="27351" y="67343"/>
                </a:lnTo>
                <a:lnTo>
                  <a:pt x="25652" y="74409"/>
                </a:lnTo>
                <a:lnTo>
                  <a:pt x="23601" y="83412"/>
                </a:lnTo>
                <a:lnTo>
                  <a:pt x="21887" y="92558"/>
                </a:lnTo>
                <a:lnTo>
                  <a:pt x="19836" y="101703"/>
                </a:lnTo>
                <a:lnTo>
                  <a:pt x="18810" y="106276"/>
                </a:lnTo>
                <a:lnTo>
                  <a:pt x="17110" y="110712"/>
                </a:lnTo>
                <a:lnTo>
                  <a:pt x="17447" y="111407"/>
                </a:lnTo>
                <a:lnTo>
                  <a:pt x="15734" y="111680"/>
                </a:lnTo>
                <a:lnTo>
                  <a:pt x="14371" y="111959"/>
                </a:lnTo>
                <a:lnTo>
                  <a:pt x="13345" y="112375"/>
                </a:lnTo>
                <a:lnTo>
                  <a:pt x="11983" y="112927"/>
                </a:lnTo>
                <a:lnTo>
                  <a:pt x="10269" y="114037"/>
                </a:lnTo>
                <a:lnTo>
                  <a:pt x="8906" y="115284"/>
                </a:lnTo>
                <a:lnTo>
                  <a:pt x="8906" y="115837"/>
                </a:lnTo>
                <a:lnTo>
                  <a:pt x="8555" y="116532"/>
                </a:lnTo>
                <a:lnTo>
                  <a:pt x="8906" y="117084"/>
                </a:lnTo>
                <a:lnTo>
                  <a:pt x="9243" y="117779"/>
                </a:lnTo>
                <a:lnTo>
                  <a:pt x="10269" y="118331"/>
                </a:lnTo>
                <a:lnTo>
                  <a:pt x="11294" y="118747"/>
                </a:lnTo>
                <a:lnTo>
                  <a:pt x="12657" y="119162"/>
                </a:lnTo>
                <a:lnTo>
                  <a:pt x="14371" y="119578"/>
                </a:lnTo>
                <a:lnTo>
                  <a:pt x="16085" y="119715"/>
                </a:lnTo>
                <a:lnTo>
                  <a:pt x="17785" y="119857"/>
                </a:lnTo>
                <a:lnTo>
                  <a:pt x="21887" y="119994"/>
                </a:lnTo>
                <a:lnTo>
                  <a:pt x="26326" y="119857"/>
                </a:lnTo>
                <a:lnTo>
                  <a:pt x="30779" y="119441"/>
                </a:lnTo>
                <a:lnTo>
                  <a:pt x="34881" y="118883"/>
                </a:lnTo>
                <a:lnTo>
                  <a:pt x="38983" y="118052"/>
                </a:lnTo>
                <a:lnTo>
                  <a:pt x="42734" y="117363"/>
                </a:lnTo>
                <a:lnTo>
                  <a:pt x="45811" y="116389"/>
                </a:lnTo>
                <a:lnTo>
                  <a:pt x="46836" y="115973"/>
                </a:lnTo>
                <a:lnTo>
                  <a:pt x="47188" y="115558"/>
                </a:lnTo>
                <a:lnTo>
                  <a:pt x="47525" y="115421"/>
                </a:lnTo>
                <a:lnTo>
                  <a:pt x="48550" y="114869"/>
                </a:lnTo>
                <a:lnTo>
                  <a:pt x="48887" y="114174"/>
                </a:lnTo>
                <a:lnTo>
                  <a:pt x="49576" y="112790"/>
                </a:lnTo>
                <a:lnTo>
                  <a:pt x="51964" y="105587"/>
                </a:lnTo>
                <a:lnTo>
                  <a:pt x="54366" y="96715"/>
                </a:lnTo>
                <a:lnTo>
                  <a:pt x="56754" y="87848"/>
                </a:lnTo>
                <a:lnTo>
                  <a:pt x="57092" y="86465"/>
                </a:lnTo>
                <a:lnTo>
                  <a:pt x="57443" y="86049"/>
                </a:lnTo>
                <a:lnTo>
                  <a:pt x="57443" y="85770"/>
                </a:lnTo>
                <a:lnTo>
                  <a:pt x="58805" y="80229"/>
                </a:lnTo>
                <a:lnTo>
                  <a:pt x="58805" y="79950"/>
                </a:lnTo>
                <a:lnTo>
                  <a:pt x="58805" y="79671"/>
                </a:lnTo>
                <a:lnTo>
                  <a:pt x="58805" y="79534"/>
                </a:lnTo>
                <a:lnTo>
                  <a:pt x="59143" y="78982"/>
                </a:lnTo>
                <a:lnTo>
                  <a:pt x="60519" y="80782"/>
                </a:lnTo>
                <a:lnTo>
                  <a:pt x="62570" y="84802"/>
                </a:lnTo>
                <a:lnTo>
                  <a:pt x="64270" y="88816"/>
                </a:lnTo>
                <a:lnTo>
                  <a:pt x="65647" y="92973"/>
                </a:lnTo>
                <a:lnTo>
                  <a:pt x="66321" y="97130"/>
                </a:lnTo>
                <a:lnTo>
                  <a:pt x="68035" y="105308"/>
                </a:lnTo>
                <a:lnTo>
                  <a:pt x="69061" y="109465"/>
                </a:lnTo>
                <a:lnTo>
                  <a:pt x="70423" y="113622"/>
                </a:lnTo>
                <a:lnTo>
                  <a:pt x="70774" y="114726"/>
                </a:lnTo>
                <a:lnTo>
                  <a:pt x="71800" y="115837"/>
                </a:lnTo>
                <a:lnTo>
                  <a:pt x="73163" y="116947"/>
                </a:lnTo>
                <a:lnTo>
                  <a:pt x="75214" y="117779"/>
                </a:lnTo>
                <a:lnTo>
                  <a:pt x="77265" y="118331"/>
                </a:lnTo>
                <a:lnTo>
                  <a:pt x="79653" y="118747"/>
                </a:lnTo>
                <a:lnTo>
                  <a:pt x="82392" y="118883"/>
                </a:lnTo>
                <a:lnTo>
                  <a:pt x="85469" y="118747"/>
                </a:lnTo>
                <a:lnTo>
                  <a:pt x="88546" y="118883"/>
                </a:lnTo>
                <a:lnTo>
                  <a:pt x="91622" y="119026"/>
                </a:lnTo>
                <a:lnTo>
                  <a:pt x="94699" y="118883"/>
                </a:lnTo>
                <a:lnTo>
                  <a:pt x="97438" y="118747"/>
                </a:lnTo>
                <a:lnTo>
                  <a:pt x="100515" y="118331"/>
                </a:lnTo>
                <a:lnTo>
                  <a:pt x="102903" y="117779"/>
                </a:lnTo>
                <a:lnTo>
                  <a:pt x="105291" y="117084"/>
                </a:lnTo>
                <a:lnTo>
                  <a:pt x="107693" y="116116"/>
                </a:lnTo>
                <a:lnTo>
                  <a:pt x="108368" y="115558"/>
                </a:lnTo>
                <a:lnTo>
                  <a:pt x="108719" y="115142"/>
                </a:lnTo>
                <a:lnTo>
                  <a:pt x="108719" y="114590"/>
                </a:lnTo>
                <a:lnTo>
                  <a:pt x="108719" y="114037"/>
                </a:lnTo>
                <a:lnTo>
                  <a:pt x="108719" y="113485"/>
                </a:lnTo>
                <a:lnTo>
                  <a:pt x="108030" y="112927"/>
                </a:lnTo>
                <a:lnTo>
                  <a:pt x="107693" y="112511"/>
                </a:lnTo>
                <a:lnTo>
                  <a:pt x="106668" y="112096"/>
                </a:lnTo>
                <a:lnTo>
                  <a:pt x="105291" y="111680"/>
                </a:lnTo>
                <a:lnTo>
                  <a:pt x="103591" y="111264"/>
                </a:lnTo>
                <a:lnTo>
                  <a:pt x="100163" y="110712"/>
                </a:lnTo>
                <a:lnTo>
                  <a:pt x="100163" y="110575"/>
                </a:lnTo>
                <a:lnTo>
                  <a:pt x="99138" y="108912"/>
                </a:lnTo>
                <a:lnTo>
                  <a:pt x="98464" y="107107"/>
                </a:lnTo>
                <a:lnTo>
                  <a:pt x="98112" y="103366"/>
                </a:lnTo>
                <a:lnTo>
                  <a:pt x="97438" y="94221"/>
                </a:lnTo>
                <a:lnTo>
                  <a:pt x="96413" y="88127"/>
                </a:lnTo>
                <a:lnTo>
                  <a:pt x="95036" y="82029"/>
                </a:lnTo>
                <a:lnTo>
                  <a:pt x="93673" y="75930"/>
                </a:lnTo>
                <a:lnTo>
                  <a:pt x="92648" y="69973"/>
                </a:lnTo>
                <a:lnTo>
                  <a:pt x="92310" y="61523"/>
                </a:lnTo>
                <a:lnTo>
                  <a:pt x="91959" y="53209"/>
                </a:lnTo>
                <a:lnTo>
                  <a:pt x="91959" y="47805"/>
                </a:lnTo>
                <a:lnTo>
                  <a:pt x="93336" y="49331"/>
                </a:lnTo>
                <a:lnTo>
                  <a:pt x="95036" y="50851"/>
                </a:lnTo>
                <a:lnTo>
                  <a:pt x="95724" y="52241"/>
                </a:lnTo>
                <a:lnTo>
                  <a:pt x="96750" y="53625"/>
                </a:lnTo>
                <a:lnTo>
                  <a:pt x="97438" y="56398"/>
                </a:lnTo>
                <a:lnTo>
                  <a:pt x="98112" y="59308"/>
                </a:lnTo>
                <a:lnTo>
                  <a:pt x="99138" y="62075"/>
                </a:lnTo>
                <a:lnTo>
                  <a:pt x="97775" y="63322"/>
                </a:lnTo>
                <a:lnTo>
                  <a:pt x="97087" y="64569"/>
                </a:lnTo>
                <a:lnTo>
                  <a:pt x="96750" y="65959"/>
                </a:lnTo>
                <a:lnTo>
                  <a:pt x="97438" y="67206"/>
                </a:lnTo>
                <a:lnTo>
                  <a:pt x="97775" y="67895"/>
                </a:lnTo>
                <a:lnTo>
                  <a:pt x="98464" y="68447"/>
                </a:lnTo>
                <a:lnTo>
                  <a:pt x="99138" y="68863"/>
                </a:lnTo>
                <a:lnTo>
                  <a:pt x="100163" y="69279"/>
                </a:lnTo>
                <a:lnTo>
                  <a:pt x="101540" y="69694"/>
                </a:lnTo>
                <a:lnTo>
                  <a:pt x="102903" y="69973"/>
                </a:lnTo>
                <a:lnTo>
                  <a:pt x="104617" y="70110"/>
                </a:lnTo>
                <a:lnTo>
                  <a:pt x="108368" y="70110"/>
                </a:lnTo>
                <a:lnTo>
                  <a:pt x="110419" y="69837"/>
                </a:lnTo>
                <a:lnTo>
                  <a:pt x="112132" y="69558"/>
                </a:lnTo>
                <a:lnTo>
                  <a:pt x="113846" y="69142"/>
                </a:lnTo>
                <a:lnTo>
                  <a:pt x="115209" y="68590"/>
                </a:lnTo>
                <a:lnTo>
                  <a:pt x="116572" y="68032"/>
                </a:lnTo>
                <a:lnTo>
                  <a:pt x="117597" y="67343"/>
                </a:lnTo>
                <a:lnTo>
                  <a:pt x="118623" y="66648"/>
                </a:lnTo>
                <a:lnTo>
                  <a:pt x="119648" y="65543"/>
                </a:lnTo>
                <a:lnTo>
                  <a:pt x="120000" y="64296"/>
                </a:lnTo>
                <a:lnTo>
                  <a:pt x="119648" y="63738"/>
                </a:lnTo>
                <a:lnTo>
                  <a:pt x="119311" y="63186"/>
                </a:lnTo>
                <a:lnTo>
                  <a:pt x="118974" y="62633"/>
                </a:lnTo>
                <a:lnTo>
                  <a:pt x="117948" y="62218"/>
                </a:lnTo>
                <a:lnTo>
                  <a:pt x="118974" y="58476"/>
                </a:lnTo>
                <a:lnTo>
                  <a:pt x="119311" y="54593"/>
                </a:lnTo>
                <a:lnTo>
                  <a:pt x="118974" y="50715"/>
                </a:lnTo>
                <a:lnTo>
                  <a:pt x="117948" y="46973"/>
                </a:lnTo>
                <a:lnTo>
                  <a:pt x="116923" y="45032"/>
                </a:lnTo>
                <a:lnTo>
                  <a:pt x="115897" y="43095"/>
                </a:lnTo>
                <a:lnTo>
                  <a:pt x="114872" y="41290"/>
                </a:lnTo>
                <a:lnTo>
                  <a:pt x="113495" y="39491"/>
                </a:lnTo>
                <a:lnTo>
                  <a:pt x="111795" y="37691"/>
                </a:lnTo>
                <a:lnTo>
                  <a:pt x="109744" y="36029"/>
                </a:lnTo>
                <a:lnTo>
                  <a:pt x="107693" y="34366"/>
                </a:lnTo>
                <a:lnTo>
                  <a:pt x="105291" y="32703"/>
                </a:lnTo>
                <a:lnTo>
                  <a:pt x="103240" y="31593"/>
                </a:lnTo>
                <a:lnTo>
                  <a:pt x="101189" y="30624"/>
                </a:lnTo>
                <a:lnTo>
                  <a:pt x="99138" y="29793"/>
                </a:lnTo>
                <a:lnTo>
                  <a:pt x="96750" y="28962"/>
                </a:lnTo>
                <a:lnTo>
                  <a:pt x="94361" y="28130"/>
                </a:lnTo>
                <a:lnTo>
                  <a:pt x="91622" y="27572"/>
                </a:lnTo>
                <a:lnTo>
                  <a:pt x="88883" y="27020"/>
                </a:lnTo>
                <a:lnTo>
                  <a:pt x="86157" y="26467"/>
                </a:lnTo>
                <a:lnTo>
                  <a:pt x="80341" y="25636"/>
                </a:lnTo>
                <a:lnTo>
                  <a:pt x="74525" y="25220"/>
                </a:lnTo>
                <a:lnTo>
                  <a:pt x="68372" y="24941"/>
                </a:lnTo>
                <a:lnTo>
                  <a:pt x="61882" y="24805"/>
                </a:lnTo>
                <a:lnTo>
                  <a:pt x="61882" y="24526"/>
                </a:lnTo>
                <a:lnTo>
                  <a:pt x="61882" y="24389"/>
                </a:lnTo>
                <a:lnTo>
                  <a:pt x="64621" y="24247"/>
                </a:lnTo>
                <a:lnTo>
                  <a:pt x="67347" y="23831"/>
                </a:lnTo>
                <a:lnTo>
                  <a:pt x="69749" y="23415"/>
                </a:lnTo>
                <a:lnTo>
                  <a:pt x="72474" y="22863"/>
                </a:lnTo>
                <a:lnTo>
                  <a:pt x="74525" y="22168"/>
                </a:lnTo>
                <a:lnTo>
                  <a:pt x="76576" y="21479"/>
                </a:lnTo>
                <a:lnTo>
                  <a:pt x="78627" y="20648"/>
                </a:lnTo>
                <a:lnTo>
                  <a:pt x="80341" y="19680"/>
                </a:lnTo>
                <a:lnTo>
                  <a:pt x="82055" y="18848"/>
                </a:lnTo>
                <a:lnTo>
                  <a:pt x="83418" y="17738"/>
                </a:lnTo>
                <a:lnTo>
                  <a:pt x="84781" y="16770"/>
                </a:lnTo>
                <a:lnTo>
                  <a:pt x="85806" y="15659"/>
                </a:lnTo>
                <a:lnTo>
                  <a:pt x="86832" y="14549"/>
                </a:lnTo>
                <a:lnTo>
                  <a:pt x="87520" y="13444"/>
                </a:lnTo>
                <a:lnTo>
                  <a:pt x="87857" y="12334"/>
                </a:lnTo>
                <a:lnTo>
                  <a:pt x="88208" y="11223"/>
                </a:lnTo>
                <a:lnTo>
                  <a:pt x="87857" y="9976"/>
                </a:lnTo>
                <a:lnTo>
                  <a:pt x="87520" y="8729"/>
                </a:lnTo>
                <a:lnTo>
                  <a:pt x="86494" y="7482"/>
                </a:lnTo>
                <a:lnTo>
                  <a:pt x="85132" y="6235"/>
                </a:lnTo>
                <a:lnTo>
                  <a:pt x="83755" y="5267"/>
                </a:lnTo>
                <a:lnTo>
                  <a:pt x="81704" y="4156"/>
                </a:lnTo>
                <a:lnTo>
                  <a:pt x="79653" y="3325"/>
                </a:lnTo>
                <a:lnTo>
                  <a:pt x="77265" y="2494"/>
                </a:lnTo>
                <a:lnTo>
                  <a:pt x="74525" y="1662"/>
                </a:lnTo>
                <a:lnTo>
                  <a:pt x="71800" y="1110"/>
                </a:lnTo>
                <a:lnTo>
                  <a:pt x="68723" y="558"/>
                </a:lnTo>
                <a:lnTo>
                  <a:pt x="65984" y="279"/>
                </a:lnTo>
                <a:lnTo>
                  <a:pt x="62907" y="142"/>
                </a:lnTo>
                <a:lnTo>
                  <a:pt x="59831" y="0"/>
                </a:lnTo>
                <a:close/>
              </a:path>
            </a:pathLst>
          </a:custGeom>
          <a:solidFill>
            <a:srgbClr val="7030A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2" name="Shape 332"/>
          <p:cNvSpPr/>
          <p:nvPr/>
        </p:nvSpPr>
        <p:spPr>
          <a:xfrm>
            <a:off x="855189" y="3217053"/>
            <a:ext cx="509400" cy="979500"/>
          </a:xfrm>
          <a:custGeom>
            <a:avLst/>
            <a:gdLst/>
            <a:ahLst/>
            <a:cxnLst/>
            <a:rect l="0" t="0" r="0" b="0"/>
            <a:pathLst>
              <a:path w="120000" h="120000" extrusionOk="0">
                <a:moveTo>
                  <a:pt x="62907" y="2773"/>
                </a:moveTo>
                <a:lnTo>
                  <a:pt x="65647" y="3052"/>
                </a:lnTo>
                <a:lnTo>
                  <a:pt x="64621" y="3325"/>
                </a:lnTo>
                <a:lnTo>
                  <a:pt x="63596" y="3741"/>
                </a:lnTo>
                <a:lnTo>
                  <a:pt x="63596" y="4156"/>
                </a:lnTo>
                <a:lnTo>
                  <a:pt x="63596" y="4299"/>
                </a:lnTo>
                <a:lnTo>
                  <a:pt x="65984" y="4299"/>
                </a:lnTo>
                <a:lnTo>
                  <a:pt x="67698" y="4156"/>
                </a:lnTo>
                <a:lnTo>
                  <a:pt x="68723" y="3883"/>
                </a:lnTo>
                <a:lnTo>
                  <a:pt x="69749" y="3604"/>
                </a:lnTo>
                <a:lnTo>
                  <a:pt x="70774" y="3883"/>
                </a:lnTo>
                <a:lnTo>
                  <a:pt x="69749" y="4156"/>
                </a:lnTo>
                <a:lnTo>
                  <a:pt x="69061" y="4436"/>
                </a:lnTo>
                <a:lnTo>
                  <a:pt x="67698" y="5267"/>
                </a:lnTo>
                <a:lnTo>
                  <a:pt x="67698" y="5404"/>
                </a:lnTo>
                <a:lnTo>
                  <a:pt x="68035" y="5546"/>
                </a:lnTo>
                <a:lnTo>
                  <a:pt x="68372" y="5683"/>
                </a:lnTo>
                <a:lnTo>
                  <a:pt x="68723" y="5546"/>
                </a:lnTo>
                <a:lnTo>
                  <a:pt x="70774" y="4988"/>
                </a:lnTo>
                <a:lnTo>
                  <a:pt x="71800" y="4715"/>
                </a:lnTo>
                <a:lnTo>
                  <a:pt x="73163" y="4572"/>
                </a:lnTo>
                <a:lnTo>
                  <a:pt x="74877" y="5130"/>
                </a:lnTo>
                <a:lnTo>
                  <a:pt x="76576" y="5819"/>
                </a:lnTo>
                <a:lnTo>
                  <a:pt x="74188" y="6377"/>
                </a:lnTo>
                <a:lnTo>
                  <a:pt x="73163" y="6793"/>
                </a:lnTo>
                <a:lnTo>
                  <a:pt x="71800" y="7209"/>
                </a:lnTo>
                <a:lnTo>
                  <a:pt x="69749" y="8177"/>
                </a:lnTo>
                <a:lnTo>
                  <a:pt x="69749" y="8313"/>
                </a:lnTo>
                <a:lnTo>
                  <a:pt x="69749" y="8456"/>
                </a:lnTo>
                <a:lnTo>
                  <a:pt x="70423" y="8456"/>
                </a:lnTo>
                <a:lnTo>
                  <a:pt x="71800" y="8177"/>
                </a:lnTo>
                <a:lnTo>
                  <a:pt x="73163" y="7898"/>
                </a:lnTo>
                <a:lnTo>
                  <a:pt x="75902" y="7482"/>
                </a:lnTo>
                <a:lnTo>
                  <a:pt x="78290" y="6930"/>
                </a:lnTo>
                <a:lnTo>
                  <a:pt x="80004" y="8040"/>
                </a:lnTo>
                <a:lnTo>
                  <a:pt x="81030" y="9287"/>
                </a:lnTo>
                <a:lnTo>
                  <a:pt x="80341" y="9287"/>
                </a:lnTo>
                <a:lnTo>
                  <a:pt x="78627" y="9561"/>
                </a:lnTo>
                <a:lnTo>
                  <a:pt x="76576" y="9840"/>
                </a:lnTo>
                <a:lnTo>
                  <a:pt x="72826" y="10671"/>
                </a:lnTo>
                <a:lnTo>
                  <a:pt x="70086" y="11366"/>
                </a:lnTo>
                <a:lnTo>
                  <a:pt x="68723" y="11781"/>
                </a:lnTo>
                <a:lnTo>
                  <a:pt x="67698" y="12334"/>
                </a:lnTo>
                <a:lnTo>
                  <a:pt x="67698" y="12470"/>
                </a:lnTo>
                <a:lnTo>
                  <a:pt x="68035" y="12613"/>
                </a:lnTo>
                <a:lnTo>
                  <a:pt x="69398" y="12749"/>
                </a:lnTo>
                <a:lnTo>
                  <a:pt x="70774" y="12749"/>
                </a:lnTo>
                <a:lnTo>
                  <a:pt x="73500" y="12334"/>
                </a:lnTo>
                <a:lnTo>
                  <a:pt x="77602" y="11781"/>
                </a:lnTo>
                <a:lnTo>
                  <a:pt x="81704" y="11087"/>
                </a:lnTo>
                <a:lnTo>
                  <a:pt x="82055" y="11087"/>
                </a:lnTo>
                <a:lnTo>
                  <a:pt x="82055" y="11223"/>
                </a:lnTo>
                <a:lnTo>
                  <a:pt x="82055" y="12197"/>
                </a:lnTo>
                <a:lnTo>
                  <a:pt x="81704" y="13165"/>
                </a:lnTo>
                <a:lnTo>
                  <a:pt x="80678" y="13165"/>
                </a:lnTo>
                <a:lnTo>
                  <a:pt x="78979" y="13444"/>
                </a:lnTo>
                <a:lnTo>
                  <a:pt x="76928" y="13581"/>
                </a:lnTo>
                <a:lnTo>
                  <a:pt x="73163" y="13860"/>
                </a:lnTo>
                <a:lnTo>
                  <a:pt x="69061" y="14276"/>
                </a:lnTo>
                <a:lnTo>
                  <a:pt x="67347" y="14549"/>
                </a:lnTo>
                <a:lnTo>
                  <a:pt x="65296" y="14828"/>
                </a:lnTo>
                <a:lnTo>
                  <a:pt x="65296" y="15107"/>
                </a:lnTo>
                <a:lnTo>
                  <a:pt x="65647" y="15107"/>
                </a:lnTo>
                <a:lnTo>
                  <a:pt x="73163" y="15380"/>
                </a:lnTo>
                <a:lnTo>
                  <a:pt x="76928" y="15380"/>
                </a:lnTo>
                <a:lnTo>
                  <a:pt x="80341" y="15107"/>
                </a:lnTo>
                <a:lnTo>
                  <a:pt x="79316" y="16212"/>
                </a:lnTo>
                <a:lnTo>
                  <a:pt x="77602" y="17322"/>
                </a:lnTo>
                <a:lnTo>
                  <a:pt x="65984" y="17322"/>
                </a:lnTo>
                <a:lnTo>
                  <a:pt x="64959" y="17185"/>
                </a:lnTo>
                <a:lnTo>
                  <a:pt x="64270" y="17043"/>
                </a:lnTo>
                <a:lnTo>
                  <a:pt x="63933" y="17043"/>
                </a:lnTo>
                <a:lnTo>
                  <a:pt x="63933" y="17185"/>
                </a:lnTo>
                <a:lnTo>
                  <a:pt x="64621" y="17601"/>
                </a:lnTo>
                <a:lnTo>
                  <a:pt x="65647" y="18017"/>
                </a:lnTo>
                <a:lnTo>
                  <a:pt x="66672" y="18290"/>
                </a:lnTo>
                <a:lnTo>
                  <a:pt x="68035" y="18569"/>
                </a:lnTo>
                <a:lnTo>
                  <a:pt x="71449" y="18848"/>
                </a:lnTo>
                <a:lnTo>
                  <a:pt x="74877" y="18848"/>
                </a:lnTo>
                <a:lnTo>
                  <a:pt x="72474" y="19680"/>
                </a:lnTo>
                <a:lnTo>
                  <a:pt x="70086" y="20369"/>
                </a:lnTo>
                <a:lnTo>
                  <a:pt x="68723" y="20095"/>
                </a:lnTo>
                <a:lnTo>
                  <a:pt x="66672" y="19953"/>
                </a:lnTo>
                <a:lnTo>
                  <a:pt x="59831" y="19953"/>
                </a:lnTo>
                <a:lnTo>
                  <a:pt x="59494" y="20095"/>
                </a:lnTo>
                <a:lnTo>
                  <a:pt x="59143" y="20369"/>
                </a:lnTo>
                <a:lnTo>
                  <a:pt x="59143" y="20648"/>
                </a:lnTo>
                <a:lnTo>
                  <a:pt x="59494" y="21063"/>
                </a:lnTo>
                <a:lnTo>
                  <a:pt x="60168" y="21342"/>
                </a:lnTo>
                <a:lnTo>
                  <a:pt x="62219" y="21616"/>
                </a:lnTo>
                <a:lnTo>
                  <a:pt x="60168" y="21758"/>
                </a:lnTo>
                <a:lnTo>
                  <a:pt x="55729" y="21758"/>
                </a:lnTo>
                <a:lnTo>
                  <a:pt x="53678" y="21479"/>
                </a:lnTo>
                <a:lnTo>
                  <a:pt x="51627" y="21200"/>
                </a:lnTo>
                <a:lnTo>
                  <a:pt x="49576" y="20784"/>
                </a:lnTo>
                <a:lnTo>
                  <a:pt x="47862" y="20369"/>
                </a:lnTo>
                <a:lnTo>
                  <a:pt x="46499" y="19680"/>
                </a:lnTo>
                <a:lnTo>
                  <a:pt x="45136" y="19122"/>
                </a:lnTo>
                <a:lnTo>
                  <a:pt x="43760" y="18433"/>
                </a:lnTo>
                <a:lnTo>
                  <a:pt x="41709" y="16770"/>
                </a:lnTo>
                <a:lnTo>
                  <a:pt x="40009" y="15107"/>
                </a:lnTo>
                <a:lnTo>
                  <a:pt x="38983" y="13444"/>
                </a:lnTo>
                <a:lnTo>
                  <a:pt x="38632" y="11781"/>
                </a:lnTo>
                <a:lnTo>
                  <a:pt x="38632" y="10808"/>
                </a:lnTo>
                <a:lnTo>
                  <a:pt x="38983" y="9840"/>
                </a:lnTo>
                <a:lnTo>
                  <a:pt x="39658" y="8872"/>
                </a:lnTo>
                <a:lnTo>
                  <a:pt x="40683" y="8040"/>
                </a:lnTo>
                <a:lnTo>
                  <a:pt x="43085" y="6377"/>
                </a:lnTo>
                <a:lnTo>
                  <a:pt x="45811" y="4851"/>
                </a:lnTo>
                <a:lnTo>
                  <a:pt x="47188" y="4299"/>
                </a:lnTo>
                <a:lnTo>
                  <a:pt x="48887" y="3883"/>
                </a:lnTo>
                <a:lnTo>
                  <a:pt x="51964" y="3188"/>
                </a:lnTo>
                <a:lnTo>
                  <a:pt x="52989" y="3325"/>
                </a:lnTo>
                <a:lnTo>
                  <a:pt x="54015" y="3188"/>
                </a:lnTo>
                <a:lnTo>
                  <a:pt x="57092" y="2909"/>
                </a:lnTo>
                <a:lnTo>
                  <a:pt x="59831" y="2773"/>
                </a:lnTo>
                <a:close/>
                <a:moveTo>
                  <a:pt x="64621" y="27436"/>
                </a:moveTo>
                <a:lnTo>
                  <a:pt x="69398" y="27572"/>
                </a:lnTo>
                <a:lnTo>
                  <a:pt x="66672" y="27988"/>
                </a:lnTo>
                <a:lnTo>
                  <a:pt x="64621" y="28683"/>
                </a:lnTo>
                <a:lnTo>
                  <a:pt x="64621" y="28819"/>
                </a:lnTo>
                <a:lnTo>
                  <a:pt x="64621" y="28962"/>
                </a:lnTo>
                <a:lnTo>
                  <a:pt x="64959" y="29098"/>
                </a:lnTo>
                <a:lnTo>
                  <a:pt x="65296" y="29235"/>
                </a:lnTo>
                <a:lnTo>
                  <a:pt x="67010" y="29098"/>
                </a:lnTo>
                <a:lnTo>
                  <a:pt x="68372" y="28962"/>
                </a:lnTo>
                <a:lnTo>
                  <a:pt x="71449" y="28546"/>
                </a:lnTo>
                <a:lnTo>
                  <a:pt x="74525" y="28267"/>
                </a:lnTo>
                <a:lnTo>
                  <a:pt x="75902" y="28130"/>
                </a:lnTo>
                <a:lnTo>
                  <a:pt x="77265" y="27988"/>
                </a:lnTo>
                <a:lnTo>
                  <a:pt x="78290" y="28130"/>
                </a:lnTo>
                <a:lnTo>
                  <a:pt x="80341" y="28267"/>
                </a:lnTo>
                <a:lnTo>
                  <a:pt x="80004" y="28404"/>
                </a:lnTo>
                <a:lnTo>
                  <a:pt x="76239" y="28962"/>
                </a:lnTo>
                <a:lnTo>
                  <a:pt x="74188" y="29377"/>
                </a:lnTo>
                <a:lnTo>
                  <a:pt x="73500" y="29651"/>
                </a:lnTo>
                <a:lnTo>
                  <a:pt x="72826" y="29930"/>
                </a:lnTo>
                <a:lnTo>
                  <a:pt x="73163" y="30066"/>
                </a:lnTo>
                <a:lnTo>
                  <a:pt x="74188" y="30345"/>
                </a:lnTo>
                <a:lnTo>
                  <a:pt x="75902" y="30482"/>
                </a:lnTo>
                <a:lnTo>
                  <a:pt x="77602" y="30482"/>
                </a:lnTo>
                <a:lnTo>
                  <a:pt x="78979" y="30345"/>
                </a:lnTo>
                <a:lnTo>
                  <a:pt x="83418" y="29930"/>
                </a:lnTo>
                <a:lnTo>
                  <a:pt x="87857" y="29514"/>
                </a:lnTo>
                <a:lnTo>
                  <a:pt x="90259" y="30209"/>
                </a:lnTo>
                <a:lnTo>
                  <a:pt x="87857" y="30345"/>
                </a:lnTo>
                <a:lnTo>
                  <a:pt x="84781" y="30624"/>
                </a:lnTo>
                <a:lnTo>
                  <a:pt x="82055" y="31040"/>
                </a:lnTo>
                <a:lnTo>
                  <a:pt x="80678" y="31177"/>
                </a:lnTo>
                <a:lnTo>
                  <a:pt x="79653" y="31593"/>
                </a:lnTo>
                <a:lnTo>
                  <a:pt x="78290" y="31872"/>
                </a:lnTo>
                <a:lnTo>
                  <a:pt x="77265" y="32145"/>
                </a:lnTo>
                <a:lnTo>
                  <a:pt x="76928" y="32287"/>
                </a:lnTo>
                <a:lnTo>
                  <a:pt x="77265" y="32424"/>
                </a:lnTo>
                <a:lnTo>
                  <a:pt x="78290" y="32424"/>
                </a:lnTo>
                <a:lnTo>
                  <a:pt x="78979" y="32561"/>
                </a:lnTo>
                <a:lnTo>
                  <a:pt x="79653" y="32561"/>
                </a:lnTo>
                <a:lnTo>
                  <a:pt x="80678" y="32703"/>
                </a:lnTo>
                <a:lnTo>
                  <a:pt x="82730" y="32561"/>
                </a:lnTo>
                <a:lnTo>
                  <a:pt x="84781" y="32424"/>
                </a:lnTo>
                <a:lnTo>
                  <a:pt x="87520" y="32145"/>
                </a:lnTo>
                <a:lnTo>
                  <a:pt x="89908" y="32008"/>
                </a:lnTo>
                <a:lnTo>
                  <a:pt x="92310" y="32008"/>
                </a:lnTo>
                <a:lnTo>
                  <a:pt x="93673" y="32145"/>
                </a:lnTo>
                <a:lnTo>
                  <a:pt x="94699" y="32287"/>
                </a:lnTo>
                <a:lnTo>
                  <a:pt x="93673" y="32424"/>
                </a:lnTo>
                <a:lnTo>
                  <a:pt x="91285" y="32561"/>
                </a:lnTo>
                <a:lnTo>
                  <a:pt x="89234" y="32840"/>
                </a:lnTo>
                <a:lnTo>
                  <a:pt x="87183" y="33255"/>
                </a:lnTo>
                <a:lnTo>
                  <a:pt x="86157" y="33671"/>
                </a:lnTo>
                <a:lnTo>
                  <a:pt x="85806" y="33950"/>
                </a:lnTo>
                <a:lnTo>
                  <a:pt x="85469" y="34223"/>
                </a:lnTo>
                <a:lnTo>
                  <a:pt x="85806" y="34502"/>
                </a:lnTo>
                <a:lnTo>
                  <a:pt x="86157" y="34639"/>
                </a:lnTo>
                <a:lnTo>
                  <a:pt x="86832" y="34781"/>
                </a:lnTo>
                <a:lnTo>
                  <a:pt x="88208" y="34781"/>
                </a:lnTo>
                <a:lnTo>
                  <a:pt x="89908" y="34639"/>
                </a:lnTo>
                <a:lnTo>
                  <a:pt x="92985" y="34223"/>
                </a:lnTo>
                <a:lnTo>
                  <a:pt x="100163" y="34223"/>
                </a:lnTo>
                <a:lnTo>
                  <a:pt x="101189" y="34781"/>
                </a:lnTo>
                <a:lnTo>
                  <a:pt x="102214" y="35470"/>
                </a:lnTo>
                <a:lnTo>
                  <a:pt x="99826" y="35750"/>
                </a:lnTo>
                <a:lnTo>
                  <a:pt x="97438" y="36165"/>
                </a:lnTo>
                <a:lnTo>
                  <a:pt x="95387" y="36860"/>
                </a:lnTo>
                <a:lnTo>
                  <a:pt x="93673" y="37549"/>
                </a:lnTo>
                <a:lnTo>
                  <a:pt x="93673" y="37691"/>
                </a:lnTo>
                <a:lnTo>
                  <a:pt x="96750" y="37691"/>
                </a:lnTo>
                <a:lnTo>
                  <a:pt x="99489" y="37549"/>
                </a:lnTo>
                <a:lnTo>
                  <a:pt x="104954" y="37412"/>
                </a:lnTo>
                <a:lnTo>
                  <a:pt x="105979" y="38523"/>
                </a:lnTo>
                <a:lnTo>
                  <a:pt x="100163" y="39075"/>
                </a:lnTo>
                <a:lnTo>
                  <a:pt x="98112" y="39491"/>
                </a:lnTo>
                <a:lnTo>
                  <a:pt x="97438" y="39627"/>
                </a:lnTo>
                <a:lnTo>
                  <a:pt x="97087" y="39770"/>
                </a:lnTo>
                <a:lnTo>
                  <a:pt x="97775" y="40186"/>
                </a:lnTo>
                <a:lnTo>
                  <a:pt x="98801" y="40322"/>
                </a:lnTo>
                <a:lnTo>
                  <a:pt x="99826" y="40459"/>
                </a:lnTo>
                <a:lnTo>
                  <a:pt x="101189" y="40459"/>
                </a:lnTo>
                <a:lnTo>
                  <a:pt x="104265" y="40322"/>
                </a:lnTo>
                <a:lnTo>
                  <a:pt x="107342" y="40043"/>
                </a:lnTo>
                <a:lnTo>
                  <a:pt x="108368" y="41154"/>
                </a:lnTo>
                <a:lnTo>
                  <a:pt x="105979" y="41433"/>
                </a:lnTo>
                <a:lnTo>
                  <a:pt x="103240" y="41848"/>
                </a:lnTo>
                <a:lnTo>
                  <a:pt x="101189" y="42264"/>
                </a:lnTo>
                <a:lnTo>
                  <a:pt x="100515" y="42537"/>
                </a:lnTo>
                <a:lnTo>
                  <a:pt x="99826" y="42953"/>
                </a:lnTo>
                <a:lnTo>
                  <a:pt x="99826" y="43095"/>
                </a:lnTo>
                <a:lnTo>
                  <a:pt x="99826" y="43232"/>
                </a:lnTo>
                <a:lnTo>
                  <a:pt x="100163" y="43369"/>
                </a:lnTo>
                <a:lnTo>
                  <a:pt x="100515" y="43369"/>
                </a:lnTo>
                <a:lnTo>
                  <a:pt x="101540" y="43095"/>
                </a:lnTo>
                <a:lnTo>
                  <a:pt x="102903" y="42953"/>
                </a:lnTo>
                <a:lnTo>
                  <a:pt x="105291" y="42816"/>
                </a:lnTo>
                <a:lnTo>
                  <a:pt x="109056" y="42537"/>
                </a:lnTo>
                <a:lnTo>
                  <a:pt x="110081" y="44200"/>
                </a:lnTo>
                <a:lnTo>
                  <a:pt x="109744" y="44342"/>
                </a:lnTo>
                <a:lnTo>
                  <a:pt x="106317" y="44479"/>
                </a:lnTo>
                <a:lnTo>
                  <a:pt x="103240" y="44895"/>
                </a:lnTo>
                <a:lnTo>
                  <a:pt x="102566" y="45174"/>
                </a:lnTo>
                <a:lnTo>
                  <a:pt x="102566" y="45447"/>
                </a:lnTo>
                <a:lnTo>
                  <a:pt x="102566" y="45726"/>
                </a:lnTo>
                <a:lnTo>
                  <a:pt x="103240" y="45863"/>
                </a:lnTo>
                <a:lnTo>
                  <a:pt x="104617" y="46005"/>
                </a:lnTo>
                <a:lnTo>
                  <a:pt x="106317" y="46005"/>
                </a:lnTo>
                <a:lnTo>
                  <a:pt x="109056" y="45863"/>
                </a:lnTo>
                <a:lnTo>
                  <a:pt x="110770" y="45726"/>
                </a:lnTo>
                <a:lnTo>
                  <a:pt x="111444" y="47110"/>
                </a:lnTo>
                <a:lnTo>
                  <a:pt x="108030" y="47526"/>
                </a:lnTo>
                <a:lnTo>
                  <a:pt x="106668" y="47805"/>
                </a:lnTo>
                <a:lnTo>
                  <a:pt x="105291" y="48220"/>
                </a:lnTo>
                <a:lnTo>
                  <a:pt x="105291" y="48357"/>
                </a:lnTo>
                <a:lnTo>
                  <a:pt x="108719" y="48636"/>
                </a:lnTo>
                <a:lnTo>
                  <a:pt x="111795" y="48636"/>
                </a:lnTo>
                <a:lnTo>
                  <a:pt x="112132" y="50162"/>
                </a:lnTo>
                <a:lnTo>
                  <a:pt x="110419" y="50299"/>
                </a:lnTo>
                <a:lnTo>
                  <a:pt x="108719" y="50436"/>
                </a:lnTo>
                <a:lnTo>
                  <a:pt x="107342" y="50851"/>
                </a:lnTo>
                <a:lnTo>
                  <a:pt x="106317" y="51267"/>
                </a:lnTo>
                <a:lnTo>
                  <a:pt x="105979" y="51546"/>
                </a:lnTo>
                <a:lnTo>
                  <a:pt x="106317" y="51825"/>
                </a:lnTo>
                <a:lnTo>
                  <a:pt x="108030" y="51962"/>
                </a:lnTo>
                <a:lnTo>
                  <a:pt x="109393" y="51962"/>
                </a:lnTo>
                <a:lnTo>
                  <a:pt x="112470" y="51825"/>
                </a:lnTo>
                <a:lnTo>
                  <a:pt x="112470" y="53072"/>
                </a:lnTo>
                <a:lnTo>
                  <a:pt x="111444" y="53209"/>
                </a:lnTo>
                <a:lnTo>
                  <a:pt x="110419" y="53345"/>
                </a:lnTo>
                <a:lnTo>
                  <a:pt x="109393" y="53625"/>
                </a:lnTo>
                <a:lnTo>
                  <a:pt x="107693" y="54040"/>
                </a:lnTo>
                <a:lnTo>
                  <a:pt x="107342" y="54319"/>
                </a:lnTo>
                <a:lnTo>
                  <a:pt x="107693" y="54456"/>
                </a:lnTo>
                <a:lnTo>
                  <a:pt x="109393" y="54593"/>
                </a:lnTo>
                <a:lnTo>
                  <a:pt x="111444" y="54735"/>
                </a:lnTo>
                <a:lnTo>
                  <a:pt x="112821" y="54735"/>
                </a:lnTo>
                <a:lnTo>
                  <a:pt x="112821" y="56119"/>
                </a:lnTo>
                <a:lnTo>
                  <a:pt x="111107" y="56255"/>
                </a:lnTo>
                <a:lnTo>
                  <a:pt x="109393" y="56534"/>
                </a:lnTo>
                <a:lnTo>
                  <a:pt x="108030" y="56950"/>
                </a:lnTo>
                <a:lnTo>
                  <a:pt x="107693" y="57087"/>
                </a:lnTo>
                <a:lnTo>
                  <a:pt x="107693" y="57229"/>
                </a:lnTo>
                <a:lnTo>
                  <a:pt x="108368" y="57502"/>
                </a:lnTo>
                <a:lnTo>
                  <a:pt x="112821" y="57502"/>
                </a:lnTo>
                <a:lnTo>
                  <a:pt x="112470" y="59308"/>
                </a:lnTo>
                <a:lnTo>
                  <a:pt x="110770" y="59444"/>
                </a:lnTo>
                <a:lnTo>
                  <a:pt x="108719" y="59723"/>
                </a:lnTo>
                <a:lnTo>
                  <a:pt x="108368" y="59860"/>
                </a:lnTo>
                <a:lnTo>
                  <a:pt x="108368" y="59997"/>
                </a:lnTo>
                <a:lnTo>
                  <a:pt x="108719" y="60276"/>
                </a:lnTo>
                <a:lnTo>
                  <a:pt x="109056" y="60412"/>
                </a:lnTo>
                <a:lnTo>
                  <a:pt x="110770" y="60555"/>
                </a:lnTo>
                <a:lnTo>
                  <a:pt x="112132" y="60555"/>
                </a:lnTo>
                <a:lnTo>
                  <a:pt x="111795" y="62075"/>
                </a:lnTo>
                <a:lnTo>
                  <a:pt x="111107" y="62218"/>
                </a:lnTo>
                <a:lnTo>
                  <a:pt x="110419" y="62218"/>
                </a:lnTo>
                <a:lnTo>
                  <a:pt x="109744" y="62354"/>
                </a:lnTo>
                <a:lnTo>
                  <a:pt x="109393" y="62354"/>
                </a:lnTo>
                <a:lnTo>
                  <a:pt x="109393" y="62633"/>
                </a:lnTo>
                <a:lnTo>
                  <a:pt x="110419" y="62907"/>
                </a:lnTo>
                <a:lnTo>
                  <a:pt x="111444" y="63049"/>
                </a:lnTo>
                <a:lnTo>
                  <a:pt x="111795" y="63465"/>
                </a:lnTo>
                <a:lnTo>
                  <a:pt x="112132" y="63738"/>
                </a:lnTo>
                <a:lnTo>
                  <a:pt x="113495" y="64154"/>
                </a:lnTo>
                <a:lnTo>
                  <a:pt x="113158" y="65127"/>
                </a:lnTo>
                <a:lnTo>
                  <a:pt x="112470" y="65959"/>
                </a:lnTo>
                <a:lnTo>
                  <a:pt x="111444" y="66790"/>
                </a:lnTo>
                <a:lnTo>
                  <a:pt x="109744" y="67343"/>
                </a:lnTo>
                <a:lnTo>
                  <a:pt x="108030" y="67758"/>
                </a:lnTo>
                <a:lnTo>
                  <a:pt x="105642" y="67758"/>
                </a:lnTo>
                <a:lnTo>
                  <a:pt x="104617" y="67479"/>
                </a:lnTo>
                <a:lnTo>
                  <a:pt x="103928" y="67206"/>
                </a:lnTo>
                <a:lnTo>
                  <a:pt x="102903" y="66790"/>
                </a:lnTo>
                <a:lnTo>
                  <a:pt x="102566" y="66374"/>
                </a:lnTo>
                <a:lnTo>
                  <a:pt x="102214" y="65959"/>
                </a:lnTo>
                <a:lnTo>
                  <a:pt x="102214" y="64848"/>
                </a:lnTo>
                <a:lnTo>
                  <a:pt x="102566" y="64017"/>
                </a:lnTo>
                <a:lnTo>
                  <a:pt x="103928" y="63186"/>
                </a:lnTo>
                <a:lnTo>
                  <a:pt x="104265" y="62770"/>
                </a:lnTo>
                <a:lnTo>
                  <a:pt x="104617" y="62491"/>
                </a:lnTo>
                <a:lnTo>
                  <a:pt x="104617" y="61659"/>
                </a:lnTo>
                <a:lnTo>
                  <a:pt x="103591" y="60139"/>
                </a:lnTo>
                <a:lnTo>
                  <a:pt x="102566" y="57366"/>
                </a:lnTo>
                <a:lnTo>
                  <a:pt x="101877" y="54735"/>
                </a:lnTo>
                <a:lnTo>
                  <a:pt x="100852" y="51962"/>
                </a:lnTo>
                <a:lnTo>
                  <a:pt x="99826" y="50715"/>
                </a:lnTo>
                <a:lnTo>
                  <a:pt x="98801" y="49331"/>
                </a:lnTo>
                <a:lnTo>
                  <a:pt x="95036" y="45311"/>
                </a:lnTo>
                <a:lnTo>
                  <a:pt x="90597" y="41433"/>
                </a:lnTo>
                <a:lnTo>
                  <a:pt x="89908" y="41017"/>
                </a:lnTo>
                <a:lnTo>
                  <a:pt x="89234" y="40459"/>
                </a:lnTo>
                <a:lnTo>
                  <a:pt x="88883" y="40186"/>
                </a:lnTo>
                <a:lnTo>
                  <a:pt x="87183" y="40186"/>
                </a:lnTo>
                <a:lnTo>
                  <a:pt x="86494" y="40322"/>
                </a:lnTo>
                <a:lnTo>
                  <a:pt x="86157" y="40459"/>
                </a:lnTo>
                <a:lnTo>
                  <a:pt x="86157" y="40738"/>
                </a:lnTo>
                <a:lnTo>
                  <a:pt x="86157" y="41154"/>
                </a:lnTo>
                <a:lnTo>
                  <a:pt x="84106" y="41154"/>
                </a:lnTo>
                <a:lnTo>
                  <a:pt x="81704" y="41290"/>
                </a:lnTo>
                <a:lnTo>
                  <a:pt x="80678" y="41433"/>
                </a:lnTo>
                <a:lnTo>
                  <a:pt x="79653" y="41569"/>
                </a:lnTo>
                <a:lnTo>
                  <a:pt x="79316" y="41848"/>
                </a:lnTo>
                <a:lnTo>
                  <a:pt x="79316" y="42122"/>
                </a:lnTo>
                <a:lnTo>
                  <a:pt x="79653" y="42264"/>
                </a:lnTo>
                <a:lnTo>
                  <a:pt x="80004" y="42537"/>
                </a:lnTo>
                <a:lnTo>
                  <a:pt x="80678" y="42680"/>
                </a:lnTo>
                <a:lnTo>
                  <a:pt x="81704" y="42816"/>
                </a:lnTo>
                <a:lnTo>
                  <a:pt x="86157" y="42816"/>
                </a:lnTo>
                <a:lnTo>
                  <a:pt x="86157" y="43927"/>
                </a:lnTo>
                <a:lnTo>
                  <a:pt x="85469" y="43927"/>
                </a:lnTo>
                <a:lnTo>
                  <a:pt x="81030" y="44063"/>
                </a:lnTo>
                <a:lnTo>
                  <a:pt x="78627" y="44342"/>
                </a:lnTo>
                <a:lnTo>
                  <a:pt x="76576" y="44758"/>
                </a:lnTo>
                <a:lnTo>
                  <a:pt x="76239" y="44895"/>
                </a:lnTo>
                <a:lnTo>
                  <a:pt x="76576" y="45174"/>
                </a:lnTo>
                <a:lnTo>
                  <a:pt x="78290" y="45447"/>
                </a:lnTo>
                <a:lnTo>
                  <a:pt x="80341" y="45590"/>
                </a:lnTo>
                <a:lnTo>
                  <a:pt x="86494" y="45590"/>
                </a:lnTo>
                <a:lnTo>
                  <a:pt x="86494" y="47252"/>
                </a:lnTo>
                <a:lnTo>
                  <a:pt x="83755" y="47252"/>
                </a:lnTo>
                <a:lnTo>
                  <a:pt x="81367" y="47389"/>
                </a:lnTo>
                <a:lnTo>
                  <a:pt x="79316" y="47389"/>
                </a:lnTo>
                <a:lnTo>
                  <a:pt x="77265" y="47668"/>
                </a:lnTo>
                <a:lnTo>
                  <a:pt x="75214" y="48084"/>
                </a:lnTo>
                <a:lnTo>
                  <a:pt x="73500" y="48636"/>
                </a:lnTo>
                <a:lnTo>
                  <a:pt x="73500" y="48773"/>
                </a:lnTo>
                <a:lnTo>
                  <a:pt x="73500" y="48915"/>
                </a:lnTo>
                <a:lnTo>
                  <a:pt x="75551" y="49189"/>
                </a:lnTo>
                <a:lnTo>
                  <a:pt x="77602" y="49331"/>
                </a:lnTo>
                <a:lnTo>
                  <a:pt x="84106" y="49331"/>
                </a:lnTo>
                <a:lnTo>
                  <a:pt x="86494" y="49189"/>
                </a:lnTo>
                <a:lnTo>
                  <a:pt x="86494" y="50020"/>
                </a:lnTo>
                <a:lnTo>
                  <a:pt x="85469" y="49883"/>
                </a:lnTo>
                <a:lnTo>
                  <a:pt x="84106" y="50020"/>
                </a:lnTo>
                <a:lnTo>
                  <a:pt x="81704" y="50162"/>
                </a:lnTo>
                <a:lnTo>
                  <a:pt x="77953" y="50299"/>
                </a:lnTo>
                <a:lnTo>
                  <a:pt x="75902" y="50436"/>
                </a:lnTo>
                <a:lnTo>
                  <a:pt x="74188" y="50715"/>
                </a:lnTo>
                <a:lnTo>
                  <a:pt x="73851" y="50851"/>
                </a:lnTo>
                <a:lnTo>
                  <a:pt x="74188" y="50994"/>
                </a:lnTo>
                <a:lnTo>
                  <a:pt x="75902" y="51409"/>
                </a:lnTo>
                <a:lnTo>
                  <a:pt x="77953" y="51546"/>
                </a:lnTo>
                <a:lnTo>
                  <a:pt x="79653" y="51683"/>
                </a:lnTo>
                <a:lnTo>
                  <a:pt x="81704" y="51825"/>
                </a:lnTo>
                <a:lnTo>
                  <a:pt x="84106" y="51825"/>
                </a:lnTo>
                <a:lnTo>
                  <a:pt x="85469" y="51683"/>
                </a:lnTo>
                <a:lnTo>
                  <a:pt x="86832" y="51683"/>
                </a:lnTo>
                <a:lnTo>
                  <a:pt x="86832" y="53072"/>
                </a:lnTo>
                <a:lnTo>
                  <a:pt x="83755" y="52930"/>
                </a:lnTo>
                <a:lnTo>
                  <a:pt x="80678" y="53072"/>
                </a:lnTo>
                <a:lnTo>
                  <a:pt x="77265" y="53209"/>
                </a:lnTo>
                <a:lnTo>
                  <a:pt x="75551" y="53488"/>
                </a:lnTo>
                <a:lnTo>
                  <a:pt x="74188" y="53761"/>
                </a:lnTo>
                <a:lnTo>
                  <a:pt x="73851" y="53904"/>
                </a:lnTo>
                <a:lnTo>
                  <a:pt x="73851" y="54177"/>
                </a:lnTo>
                <a:lnTo>
                  <a:pt x="74525" y="54456"/>
                </a:lnTo>
                <a:lnTo>
                  <a:pt x="75551" y="54593"/>
                </a:lnTo>
                <a:lnTo>
                  <a:pt x="76928" y="54735"/>
                </a:lnTo>
                <a:lnTo>
                  <a:pt x="83081" y="54735"/>
                </a:lnTo>
                <a:lnTo>
                  <a:pt x="86832" y="54872"/>
                </a:lnTo>
                <a:lnTo>
                  <a:pt x="86494" y="56119"/>
                </a:lnTo>
                <a:lnTo>
                  <a:pt x="85132" y="56119"/>
                </a:lnTo>
                <a:lnTo>
                  <a:pt x="79653" y="56534"/>
                </a:lnTo>
                <a:lnTo>
                  <a:pt x="77265" y="56671"/>
                </a:lnTo>
                <a:lnTo>
                  <a:pt x="76239" y="56950"/>
                </a:lnTo>
                <a:lnTo>
                  <a:pt x="75902" y="56950"/>
                </a:lnTo>
                <a:lnTo>
                  <a:pt x="75551" y="57087"/>
                </a:lnTo>
                <a:lnTo>
                  <a:pt x="75551" y="57502"/>
                </a:lnTo>
                <a:lnTo>
                  <a:pt x="75902" y="57781"/>
                </a:lnTo>
                <a:lnTo>
                  <a:pt x="76576" y="57918"/>
                </a:lnTo>
                <a:lnTo>
                  <a:pt x="77265" y="58061"/>
                </a:lnTo>
                <a:lnTo>
                  <a:pt x="78979" y="58197"/>
                </a:lnTo>
                <a:lnTo>
                  <a:pt x="80678" y="58197"/>
                </a:lnTo>
                <a:lnTo>
                  <a:pt x="83418" y="58061"/>
                </a:lnTo>
                <a:lnTo>
                  <a:pt x="86157" y="57918"/>
                </a:lnTo>
                <a:lnTo>
                  <a:pt x="86494" y="57781"/>
                </a:lnTo>
                <a:lnTo>
                  <a:pt x="86494" y="59029"/>
                </a:lnTo>
                <a:lnTo>
                  <a:pt x="84443" y="59165"/>
                </a:lnTo>
                <a:lnTo>
                  <a:pt x="82730" y="59308"/>
                </a:lnTo>
                <a:lnTo>
                  <a:pt x="78290" y="59860"/>
                </a:lnTo>
                <a:lnTo>
                  <a:pt x="75902" y="60276"/>
                </a:lnTo>
                <a:lnTo>
                  <a:pt x="75214" y="60555"/>
                </a:lnTo>
                <a:lnTo>
                  <a:pt x="75214" y="60691"/>
                </a:lnTo>
                <a:lnTo>
                  <a:pt x="75902" y="60970"/>
                </a:lnTo>
                <a:lnTo>
                  <a:pt x="76576" y="61107"/>
                </a:lnTo>
                <a:lnTo>
                  <a:pt x="78290" y="61244"/>
                </a:lnTo>
                <a:lnTo>
                  <a:pt x="82055" y="61107"/>
                </a:lnTo>
                <a:lnTo>
                  <a:pt x="86494" y="60828"/>
                </a:lnTo>
                <a:lnTo>
                  <a:pt x="86494" y="62633"/>
                </a:lnTo>
                <a:lnTo>
                  <a:pt x="86157" y="62633"/>
                </a:lnTo>
                <a:lnTo>
                  <a:pt x="83418" y="62770"/>
                </a:lnTo>
                <a:lnTo>
                  <a:pt x="80678" y="62907"/>
                </a:lnTo>
                <a:lnTo>
                  <a:pt x="77953" y="63322"/>
                </a:lnTo>
                <a:lnTo>
                  <a:pt x="75551" y="63738"/>
                </a:lnTo>
                <a:lnTo>
                  <a:pt x="75214" y="63880"/>
                </a:lnTo>
                <a:lnTo>
                  <a:pt x="75214" y="64017"/>
                </a:lnTo>
                <a:lnTo>
                  <a:pt x="75214" y="64154"/>
                </a:lnTo>
                <a:lnTo>
                  <a:pt x="75551" y="64296"/>
                </a:lnTo>
                <a:lnTo>
                  <a:pt x="78290" y="64433"/>
                </a:lnTo>
                <a:lnTo>
                  <a:pt x="81030" y="64433"/>
                </a:lnTo>
                <a:lnTo>
                  <a:pt x="86157" y="64296"/>
                </a:lnTo>
                <a:lnTo>
                  <a:pt x="86494" y="64154"/>
                </a:lnTo>
                <a:lnTo>
                  <a:pt x="86494" y="65816"/>
                </a:lnTo>
                <a:lnTo>
                  <a:pt x="84443" y="65816"/>
                </a:lnTo>
                <a:lnTo>
                  <a:pt x="82055" y="66095"/>
                </a:lnTo>
                <a:lnTo>
                  <a:pt x="78290" y="66374"/>
                </a:lnTo>
                <a:lnTo>
                  <a:pt x="74877" y="66927"/>
                </a:lnTo>
                <a:lnTo>
                  <a:pt x="74525" y="67064"/>
                </a:lnTo>
                <a:lnTo>
                  <a:pt x="74525" y="67343"/>
                </a:lnTo>
                <a:lnTo>
                  <a:pt x="74877" y="67479"/>
                </a:lnTo>
                <a:lnTo>
                  <a:pt x="75551" y="67479"/>
                </a:lnTo>
                <a:lnTo>
                  <a:pt x="78979" y="67622"/>
                </a:lnTo>
                <a:lnTo>
                  <a:pt x="82392" y="67479"/>
                </a:lnTo>
                <a:lnTo>
                  <a:pt x="84443" y="67479"/>
                </a:lnTo>
                <a:lnTo>
                  <a:pt x="85469" y="67343"/>
                </a:lnTo>
                <a:lnTo>
                  <a:pt x="86494" y="67206"/>
                </a:lnTo>
                <a:lnTo>
                  <a:pt x="86494" y="68447"/>
                </a:lnTo>
                <a:lnTo>
                  <a:pt x="83755" y="68447"/>
                </a:lnTo>
                <a:lnTo>
                  <a:pt x="80678" y="68590"/>
                </a:lnTo>
                <a:lnTo>
                  <a:pt x="77953" y="69005"/>
                </a:lnTo>
                <a:lnTo>
                  <a:pt x="76928" y="69142"/>
                </a:lnTo>
                <a:lnTo>
                  <a:pt x="75551" y="69421"/>
                </a:lnTo>
                <a:lnTo>
                  <a:pt x="75551" y="69694"/>
                </a:lnTo>
                <a:lnTo>
                  <a:pt x="75551" y="69837"/>
                </a:lnTo>
                <a:lnTo>
                  <a:pt x="76928" y="70110"/>
                </a:lnTo>
                <a:lnTo>
                  <a:pt x="77953" y="70252"/>
                </a:lnTo>
                <a:lnTo>
                  <a:pt x="80678" y="70526"/>
                </a:lnTo>
                <a:lnTo>
                  <a:pt x="83755" y="70389"/>
                </a:lnTo>
                <a:lnTo>
                  <a:pt x="86494" y="70389"/>
                </a:lnTo>
                <a:lnTo>
                  <a:pt x="86494" y="70941"/>
                </a:lnTo>
                <a:lnTo>
                  <a:pt x="86494" y="71084"/>
                </a:lnTo>
                <a:lnTo>
                  <a:pt x="84443" y="71357"/>
                </a:lnTo>
                <a:lnTo>
                  <a:pt x="82730" y="71636"/>
                </a:lnTo>
                <a:lnTo>
                  <a:pt x="78979" y="72052"/>
                </a:lnTo>
                <a:lnTo>
                  <a:pt x="77265" y="72331"/>
                </a:lnTo>
                <a:lnTo>
                  <a:pt x="75902" y="72604"/>
                </a:lnTo>
                <a:lnTo>
                  <a:pt x="75551" y="72883"/>
                </a:lnTo>
                <a:lnTo>
                  <a:pt x="75551" y="73020"/>
                </a:lnTo>
                <a:lnTo>
                  <a:pt x="75902" y="73162"/>
                </a:lnTo>
                <a:lnTo>
                  <a:pt x="77265" y="73299"/>
                </a:lnTo>
                <a:lnTo>
                  <a:pt x="78979" y="73436"/>
                </a:lnTo>
                <a:lnTo>
                  <a:pt x="80678" y="73578"/>
                </a:lnTo>
                <a:lnTo>
                  <a:pt x="82392" y="73436"/>
                </a:lnTo>
                <a:lnTo>
                  <a:pt x="84443" y="73299"/>
                </a:lnTo>
                <a:lnTo>
                  <a:pt x="86832" y="73162"/>
                </a:lnTo>
                <a:lnTo>
                  <a:pt x="86832" y="74267"/>
                </a:lnTo>
                <a:lnTo>
                  <a:pt x="85806" y="74130"/>
                </a:lnTo>
                <a:lnTo>
                  <a:pt x="83755" y="74267"/>
                </a:lnTo>
                <a:lnTo>
                  <a:pt x="82055" y="74546"/>
                </a:lnTo>
                <a:lnTo>
                  <a:pt x="80341" y="74962"/>
                </a:lnTo>
                <a:lnTo>
                  <a:pt x="78290" y="75377"/>
                </a:lnTo>
                <a:lnTo>
                  <a:pt x="77953" y="75514"/>
                </a:lnTo>
                <a:lnTo>
                  <a:pt x="78290" y="75657"/>
                </a:lnTo>
                <a:lnTo>
                  <a:pt x="78627" y="75930"/>
                </a:lnTo>
                <a:lnTo>
                  <a:pt x="78979" y="75930"/>
                </a:lnTo>
                <a:lnTo>
                  <a:pt x="80678" y="75793"/>
                </a:lnTo>
                <a:lnTo>
                  <a:pt x="86494" y="75793"/>
                </a:lnTo>
                <a:lnTo>
                  <a:pt x="87183" y="75657"/>
                </a:lnTo>
                <a:lnTo>
                  <a:pt x="87183" y="77040"/>
                </a:lnTo>
                <a:lnTo>
                  <a:pt x="84781" y="77177"/>
                </a:lnTo>
                <a:lnTo>
                  <a:pt x="82392" y="77177"/>
                </a:lnTo>
                <a:lnTo>
                  <a:pt x="80341" y="77456"/>
                </a:lnTo>
                <a:lnTo>
                  <a:pt x="78290" y="77872"/>
                </a:lnTo>
                <a:lnTo>
                  <a:pt x="77602" y="78151"/>
                </a:lnTo>
                <a:lnTo>
                  <a:pt x="76928" y="78566"/>
                </a:lnTo>
                <a:lnTo>
                  <a:pt x="76928" y="78982"/>
                </a:lnTo>
                <a:lnTo>
                  <a:pt x="76928" y="79119"/>
                </a:lnTo>
                <a:lnTo>
                  <a:pt x="77265" y="79255"/>
                </a:lnTo>
                <a:lnTo>
                  <a:pt x="79316" y="79534"/>
                </a:lnTo>
                <a:lnTo>
                  <a:pt x="81367" y="79534"/>
                </a:lnTo>
                <a:lnTo>
                  <a:pt x="85806" y="79398"/>
                </a:lnTo>
                <a:lnTo>
                  <a:pt x="87857" y="79398"/>
                </a:lnTo>
                <a:lnTo>
                  <a:pt x="88208" y="81061"/>
                </a:lnTo>
                <a:lnTo>
                  <a:pt x="84443" y="81476"/>
                </a:lnTo>
                <a:lnTo>
                  <a:pt x="82055" y="81613"/>
                </a:lnTo>
                <a:lnTo>
                  <a:pt x="79653" y="81892"/>
                </a:lnTo>
                <a:lnTo>
                  <a:pt x="78979" y="82165"/>
                </a:lnTo>
                <a:lnTo>
                  <a:pt x="78627" y="82444"/>
                </a:lnTo>
                <a:lnTo>
                  <a:pt x="78979" y="82860"/>
                </a:lnTo>
                <a:lnTo>
                  <a:pt x="79653" y="83139"/>
                </a:lnTo>
                <a:lnTo>
                  <a:pt x="80341" y="83276"/>
                </a:lnTo>
                <a:lnTo>
                  <a:pt x="81367" y="83412"/>
                </a:lnTo>
                <a:lnTo>
                  <a:pt x="83755" y="83555"/>
                </a:lnTo>
                <a:lnTo>
                  <a:pt x="86157" y="83412"/>
                </a:lnTo>
                <a:lnTo>
                  <a:pt x="88546" y="83139"/>
                </a:lnTo>
                <a:lnTo>
                  <a:pt x="88546" y="84107"/>
                </a:lnTo>
                <a:lnTo>
                  <a:pt x="86157" y="84244"/>
                </a:lnTo>
                <a:lnTo>
                  <a:pt x="83755" y="84659"/>
                </a:lnTo>
                <a:lnTo>
                  <a:pt x="82055" y="84939"/>
                </a:lnTo>
                <a:lnTo>
                  <a:pt x="80341" y="85218"/>
                </a:lnTo>
                <a:lnTo>
                  <a:pt x="79316" y="85770"/>
                </a:lnTo>
                <a:lnTo>
                  <a:pt x="78627" y="86049"/>
                </a:lnTo>
                <a:lnTo>
                  <a:pt x="78290" y="86322"/>
                </a:lnTo>
                <a:lnTo>
                  <a:pt x="78290" y="86465"/>
                </a:lnTo>
                <a:lnTo>
                  <a:pt x="78627" y="86601"/>
                </a:lnTo>
                <a:lnTo>
                  <a:pt x="79653" y="86880"/>
                </a:lnTo>
                <a:lnTo>
                  <a:pt x="81030" y="87017"/>
                </a:lnTo>
                <a:lnTo>
                  <a:pt x="83755" y="86880"/>
                </a:lnTo>
                <a:lnTo>
                  <a:pt x="89234" y="86465"/>
                </a:lnTo>
                <a:lnTo>
                  <a:pt x="89571" y="87985"/>
                </a:lnTo>
                <a:lnTo>
                  <a:pt x="86157" y="88127"/>
                </a:lnTo>
                <a:lnTo>
                  <a:pt x="82392" y="88401"/>
                </a:lnTo>
                <a:lnTo>
                  <a:pt x="80678" y="88680"/>
                </a:lnTo>
                <a:lnTo>
                  <a:pt x="79316" y="89095"/>
                </a:lnTo>
                <a:lnTo>
                  <a:pt x="78979" y="89095"/>
                </a:lnTo>
                <a:lnTo>
                  <a:pt x="78979" y="89232"/>
                </a:lnTo>
                <a:lnTo>
                  <a:pt x="80004" y="89790"/>
                </a:lnTo>
                <a:lnTo>
                  <a:pt x="81367" y="90064"/>
                </a:lnTo>
                <a:lnTo>
                  <a:pt x="82730" y="90206"/>
                </a:lnTo>
                <a:lnTo>
                  <a:pt x="84106" y="90206"/>
                </a:lnTo>
                <a:lnTo>
                  <a:pt x="87183" y="90343"/>
                </a:lnTo>
                <a:lnTo>
                  <a:pt x="89908" y="90343"/>
                </a:lnTo>
                <a:lnTo>
                  <a:pt x="89908" y="90895"/>
                </a:lnTo>
                <a:lnTo>
                  <a:pt x="86157" y="91311"/>
                </a:lnTo>
                <a:lnTo>
                  <a:pt x="83418" y="91590"/>
                </a:lnTo>
                <a:lnTo>
                  <a:pt x="81367" y="92142"/>
                </a:lnTo>
                <a:lnTo>
                  <a:pt x="81030" y="92421"/>
                </a:lnTo>
                <a:lnTo>
                  <a:pt x="81030" y="92558"/>
                </a:lnTo>
                <a:lnTo>
                  <a:pt x="81704" y="92973"/>
                </a:lnTo>
                <a:lnTo>
                  <a:pt x="82730" y="93252"/>
                </a:lnTo>
                <a:lnTo>
                  <a:pt x="84106" y="93389"/>
                </a:lnTo>
                <a:lnTo>
                  <a:pt x="86832" y="93389"/>
                </a:lnTo>
                <a:lnTo>
                  <a:pt x="90259" y="93116"/>
                </a:lnTo>
                <a:lnTo>
                  <a:pt x="90597" y="94779"/>
                </a:lnTo>
                <a:lnTo>
                  <a:pt x="87520" y="94915"/>
                </a:lnTo>
                <a:lnTo>
                  <a:pt x="84781" y="95194"/>
                </a:lnTo>
                <a:lnTo>
                  <a:pt x="83755" y="95468"/>
                </a:lnTo>
                <a:lnTo>
                  <a:pt x="82392" y="95610"/>
                </a:lnTo>
                <a:lnTo>
                  <a:pt x="82055" y="95883"/>
                </a:lnTo>
                <a:lnTo>
                  <a:pt x="82055" y="96162"/>
                </a:lnTo>
                <a:lnTo>
                  <a:pt x="82055" y="96299"/>
                </a:lnTo>
                <a:lnTo>
                  <a:pt x="82730" y="96441"/>
                </a:lnTo>
                <a:lnTo>
                  <a:pt x="85469" y="96578"/>
                </a:lnTo>
                <a:lnTo>
                  <a:pt x="88208" y="96715"/>
                </a:lnTo>
                <a:lnTo>
                  <a:pt x="90597" y="96715"/>
                </a:lnTo>
                <a:lnTo>
                  <a:pt x="90597" y="98378"/>
                </a:lnTo>
                <a:lnTo>
                  <a:pt x="87183" y="98657"/>
                </a:lnTo>
                <a:lnTo>
                  <a:pt x="84443" y="98793"/>
                </a:lnTo>
                <a:lnTo>
                  <a:pt x="83418" y="99072"/>
                </a:lnTo>
                <a:lnTo>
                  <a:pt x="82392" y="99351"/>
                </a:lnTo>
                <a:lnTo>
                  <a:pt x="82055" y="99488"/>
                </a:lnTo>
                <a:lnTo>
                  <a:pt x="82055" y="99767"/>
                </a:lnTo>
                <a:lnTo>
                  <a:pt x="82055" y="99904"/>
                </a:lnTo>
                <a:lnTo>
                  <a:pt x="82392" y="100040"/>
                </a:lnTo>
                <a:lnTo>
                  <a:pt x="84106" y="100456"/>
                </a:lnTo>
                <a:lnTo>
                  <a:pt x="86157" y="100735"/>
                </a:lnTo>
                <a:lnTo>
                  <a:pt x="88546" y="100735"/>
                </a:lnTo>
                <a:lnTo>
                  <a:pt x="90597" y="100598"/>
                </a:lnTo>
                <a:lnTo>
                  <a:pt x="90597" y="102261"/>
                </a:lnTo>
                <a:lnTo>
                  <a:pt x="88546" y="102398"/>
                </a:lnTo>
                <a:lnTo>
                  <a:pt x="86832" y="102677"/>
                </a:lnTo>
                <a:lnTo>
                  <a:pt x="84443" y="102814"/>
                </a:lnTo>
                <a:lnTo>
                  <a:pt x="83081" y="103093"/>
                </a:lnTo>
                <a:lnTo>
                  <a:pt x="82055" y="103366"/>
                </a:lnTo>
                <a:lnTo>
                  <a:pt x="81704" y="103508"/>
                </a:lnTo>
                <a:lnTo>
                  <a:pt x="81704" y="103782"/>
                </a:lnTo>
                <a:lnTo>
                  <a:pt x="82055" y="103924"/>
                </a:lnTo>
                <a:lnTo>
                  <a:pt x="82392" y="104061"/>
                </a:lnTo>
                <a:lnTo>
                  <a:pt x="84106" y="104340"/>
                </a:lnTo>
                <a:lnTo>
                  <a:pt x="86494" y="104613"/>
                </a:lnTo>
                <a:lnTo>
                  <a:pt x="88546" y="104613"/>
                </a:lnTo>
                <a:lnTo>
                  <a:pt x="90597" y="104476"/>
                </a:lnTo>
                <a:lnTo>
                  <a:pt x="90934" y="105029"/>
                </a:lnTo>
                <a:lnTo>
                  <a:pt x="88546" y="105171"/>
                </a:lnTo>
                <a:lnTo>
                  <a:pt x="86494" y="105587"/>
                </a:lnTo>
                <a:lnTo>
                  <a:pt x="84781" y="106002"/>
                </a:lnTo>
                <a:lnTo>
                  <a:pt x="83081" y="106418"/>
                </a:lnTo>
                <a:lnTo>
                  <a:pt x="82730" y="106691"/>
                </a:lnTo>
                <a:lnTo>
                  <a:pt x="82730" y="106834"/>
                </a:lnTo>
                <a:lnTo>
                  <a:pt x="83081" y="106971"/>
                </a:lnTo>
                <a:lnTo>
                  <a:pt x="83755" y="107107"/>
                </a:lnTo>
                <a:lnTo>
                  <a:pt x="85806" y="107107"/>
                </a:lnTo>
                <a:lnTo>
                  <a:pt x="88208" y="106971"/>
                </a:lnTo>
                <a:lnTo>
                  <a:pt x="91285" y="106834"/>
                </a:lnTo>
                <a:lnTo>
                  <a:pt x="91622" y="108081"/>
                </a:lnTo>
                <a:lnTo>
                  <a:pt x="89571" y="108354"/>
                </a:lnTo>
                <a:lnTo>
                  <a:pt x="87857" y="108770"/>
                </a:lnTo>
                <a:lnTo>
                  <a:pt x="84106" y="109465"/>
                </a:lnTo>
                <a:lnTo>
                  <a:pt x="83755" y="109744"/>
                </a:lnTo>
                <a:lnTo>
                  <a:pt x="83755" y="110017"/>
                </a:lnTo>
                <a:lnTo>
                  <a:pt x="84106" y="110296"/>
                </a:lnTo>
                <a:lnTo>
                  <a:pt x="84443" y="110433"/>
                </a:lnTo>
                <a:lnTo>
                  <a:pt x="90259" y="110433"/>
                </a:lnTo>
                <a:lnTo>
                  <a:pt x="92648" y="110159"/>
                </a:lnTo>
                <a:lnTo>
                  <a:pt x="92985" y="110433"/>
                </a:lnTo>
                <a:lnTo>
                  <a:pt x="92310" y="110712"/>
                </a:lnTo>
                <a:lnTo>
                  <a:pt x="91622" y="111127"/>
                </a:lnTo>
                <a:lnTo>
                  <a:pt x="87857" y="111822"/>
                </a:lnTo>
                <a:lnTo>
                  <a:pt x="87520" y="111959"/>
                </a:lnTo>
                <a:lnTo>
                  <a:pt x="87183" y="112375"/>
                </a:lnTo>
                <a:lnTo>
                  <a:pt x="87520" y="112511"/>
                </a:lnTo>
                <a:lnTo>
                  <a:pt x="88208" y="112654"/>
                </a:lnTo>
                <a:lnTo>
                  <a:pt x="92648" y="112511"/>
                </a:lnTo>
                <a:lnTo>
                  <a:pt x="93673" y="112654"/>
                </a:lnTo>
                <a:lnTo>
                  <a:pt x="96750" y="113069"/>
                </a:lnTo>
                <a:lnTo>
                  <a:pt x="99826" y="113343"/>
                </a:lnTo>
                <a:lnTo>
                  <a:pt x="101189" y="113622"/>
                </a:lnTo>
                <a:lnTo>
                  <a:pt x="101877" y="113895"/>
                </a:lnTo>
                <a:lnTo>
                  <a:pt x="102214" y="114174"/>
                </a:lnTo>
                <a:lnTo>
                  <a:pt x="102214" y="114590"/>
                </a:lnTo>
                <a:lnTo>
                  <a:pt x="101877" y="114869"/>
                </a:lnTo>
                <a:lnTo>
                  <a:pt x="101189" y="115284"/>
                </a:lnTo>
                <a:lnTo>
                  <a:pt x="99138" y="115837"/>
                </a:lnTo>
                <a:lnTo>
                  <a:pt x="97438" y="116116"/>
                </a:lnTo>
                <a:lnTo>
                  <a:pt x="95724" y="116389"/>
                </a:lnTo>
                <a:lnTo>
                  <a:pt x="94010" y="116532"/>
                </a:lnTo>
                <a:lnTo>
                  <a:pt x="92310" y="116532"/>
                </a:lnTo>
                <a:lnTo>
                  <a:pt x="88546" y="116389"/>
                </a:lnTo>
                <a:lnTo>
                  <a:pt x="82730" y="116389"/>
                </a:lnTo>
                <a:lnTo>
                  <a:pt x="81030" y="116116"/>
                </a:lnTo>
                <a:lnTo>
                  <a:pt x="79653" y="115700"/>
                </a:lnTo>
                <a:lnTo>
                  <a:pt x="78627" y="115142"/>
                </a:lnTo>
                <a:lnTo>
                  <a:pt x="77602" y="114453"/>
                </a:lnTo>
                <a:lnTo>
                  <a:pt x="76928" y="113485"/>
                </a:lnTo>
                <a:lnTo>
                  <a:pt x="75902" y="111680"/>
                </a:lnTo>
                <a:lnTo>
                  <a:pt x="75214" y="109601"/>
                </a:lnTo>
                <a:lnTo>
                  <a:pt x="74877" y="107523"/>
                </a:lnTo>
                <a:lnTo>
                  <a:pt x="74525" y="104613"/>
                </a:lnTo>
                <a:lnTo>
                  <a:pt x="72826" y="96578"/>
                </a:lnTo>
                <a:lnTo>
                  <a:pt x="71800" y="92558"/>
                </a:lnTo>
                <a:lnTo>
                  <a:pt x="70774" y="88543"/>
                </a:lnTo>
                <a:lnTo>
                  <a:pt x="69749" y="85907"/>
                </a:lnTo>
                <a:lnTo>
                  <a:pt x="68372" y="83139"/>
                </a:lnTo>
                <a:lnTo>
                  <a:pt x="64959" y="77872"/>
                </a:lnTo>
                <a:lnTo>
                  <a:pt x="63596" y="75793"/>
                </a:lnTo>
                <a:lnTo>
                  <a:pt x="62570" y="74130"/>
                </a:lnTo>
                <a:lnTo>
                  <a:pt x="61882" y="73436"/>
                </a:lnTo>
                <a:lnTo>
                  <a:pt x="61194" y="73020"/>
                </a:lnTo>
                <a:lnTo>
                  <a:pt x="61194" y="72883"/>
                </a:lnTo>
                <a:lnTo>
                  <a:pt x="60856" y="72604"/>
                </a:lnTo>
                <a:lnTo>
                  <a:pt x="60168" y="72331"/>
                </a:lnTo>
                <a:lnTo>
                  <a:pt x="59494" y="72189"/>
                </a:lnTo>
                <a:lnTo>
                  <a:pt x="58805" y="72052"/>
                </a:lnTo>
                <a:lnTo>
                  <a:pt x="57780" y="72189"/>
                </a:lnTo>
                <a:lnTo>
                  <a:pt x="56754" y="72604"/>
                </a:lnTo>
                <a:lnTo>
                  <a:pt x="56066" y="73162"/>
                </a:lnTo>
                <a:lnTo>
                  <a:pt x="55040" y="74546"/>
                </a:lnTo>
                <a:lnTo>
                  <a:pt x="54366" y="75657"/>
                </a:lnTo>
                <a:lnTo>
                  <a:pt x="52989" y="75377"/>
                </a:lnTo>
                <a:lnTo>
                  <a:pt x="51627" y="75241"/>
                </a:lnTo>
                <a:lnTo>
                  <a:pt x="50938" y="75377"/>
                </a:lnTo>
                <a:lnTo>
                  <a:pt x="50601" y="75793"/>
                </a:lnTo>
                <a:lnTo>
                  <a:pt x="50938" y="76209"/>
                </a:lnTo>
                <a:lnTo>
                  <a:pt x="51627" y="76625"/>
                </a:lnTo>
                <a:lnTo>
                  <a:pt x="52652" y="77040"/>
                </a:lnTo>
                <a:lnTo>
                  <a:pt x="53678" y="77319"/>
                </a:lnTo>
                <a:lnTo>
                  <a:pt x="53341" y="78424"/>
                </a:lnTo>
                <a:lnTo>
                  <a:pt x="51290" y="78424"/>
                </a:lnTo>
                <a:lnTo>
                  <a:pt x="49239" y="78703"/>
                </a:lnTo>
                <a:lnTo>
                  <a:pt x="48887" y="78840"/>
                </a:lnTo>
                <a:lnTo>
                  <a:pt x="49239" y="78982"/>
                </a:lnTo>
                <a:lnTo>
                  <a:pt x="51290" y="79398"/>
                </a:lnTo>
                <a:lnTo>
                  <a:pt x="52989" y="79813"/>
                </a:lnTo>
                <a:lnTo>
                  <a:pt x="52315" y="82029"/>
                </a:lnTo>
                <a:lnTo>
                  <a:pt x="49239" y="81892"/>
                </a:lnTo>
                <a:lnTo>
                  <a:pt x="47862" y="81892"/>
                </a:lnTo>
                <a:lnTo>
                  <a:pt x="46499" y="82029"/>
                </a:lnTo>
                <a:lnTo>
                  <a:pt x="46162" y="82308"/>
                </a:lnTo>
                <a:lnTo>
                  <a:pt x="46162" y="82444"/>
                </a:lnTo>
                <a:lnTo>
                  <a:pt x="46162" y="82581"/>
                </a:lnTo>
                <a:lnTo>
                  <a:pt x="47525" y="82860"/>
                </a:lnTo>
                <a:lnTo>
                  <a:pt x="48887" y="83276"/>
                </a:lnTo>
                <a:lnTo>
                  <a:pt x="51627" y="83828"/>
                </a:lnTo>
                <a:lnTo>
                  <a:pt x="51627" y="84802"/>
                </a:lnTo>
                <a:lnTo>
                  <a:pt x="48887" y="84802"/>
                </a:lnTo>
                <a:lnTo>
                  <a:pt x="46162" y="84939"/>
                </a:lnTo>
                <a:lnTo>
                  <a:pt x="45136" y="85075"/>
                </a:lnTo>
                <a:lnTo>
                  <a:pt x="44111" y="85218"/>
                </a:lnTo>
                <a:lnTo>
                  <a:pt x="43760" y="85491"/>
                </a:lnTo>
                <a:lnTo>
                  <a:pt x="43760" y="85633"/>
                </a:lnTo>
                <a:lnTo>
                  <a:pt x="44111" y="85907"/>
                </a:lnTo>
                <a:lnTo>
                  <a:pt x="44785" y="86186"/>
                </a:lnTo>
                <a:lnTo>
                  <a:pt x="46499" y="86601"/>
                </a:lnTo>
                <a:lnTo>
                  <a:pt x="48550" y="86738"/>
                </a:lnTo>
                <a:lnTo>
                  <a:pt x="50938" y="86880"/>
                </a:lnTo>
                <a:lnTo>
                  <a:pt x="50264" y="88680"/>
                </a:lnTo>
                <a:lnTo>
                  <a:pt x="46836" y="88543"/>
                </a:lnTo>
                <a:lnTo>
                  <a:pt x="42397" y="88543"/>
                </a:lnTo>
                <a:lnTo>
                  <a:pt x="41034" y="88680"/>
                </a:lnTo>
                <a:lnTo>
                  <a:pt x="40683" y="88816"/>
                </a:lnTo>
                <a:lnTo>
                  <a:pt x="40683" y="88959"/>
                </a:lnTo>
                <a:lnTo>
                  <a:pt x="41372" y="89375"/>
                </a:lnTo>
                <a:lnTo>
                  <a:pt x="42397" y="89648"/>
                </a:lnTo>
                <a:lnTo>
                  <a:pt x="44448" y="90064"/>
                </a:lnTo>
                <a:lnTo>
                  <a:pt x="47188" y="90479"/>
                </a:lnTo>
                <a:lnTo>
                  <a:pt x="49913" y="90622"/>
                </a:lnTo>
                <a:lnTo>
                  <a:pt x="49576" y="91174"/>
                </a:lnTo>
                <a:lnTo>
                  <a:pt x="45811" y="91311"/>
                </a:lnTo>
                <a:lnTo>
                  <a:pt x="43760" y="91453"/>
                </a:lnTo>
                <a:lnTo>
                  <a:pt x="42060" y="91726"/>
                </a:lnTo>
                <a:lnTo>
                  <a:pt x="41709" y="91869"/>
                </a:lnTo>
                <a:lnTo>
                  <a:pt x="41709" y="92142"/>
                </a:lnTo>
                <a:lnTo>
                  <a:pt x="41709" y="92284"/>
                </a:lnTo>
                <a:lnTo>
                  <a:pt x="42060" y="92421"/>
                </a:lnTo>
                <a:lnTo>
                  <a:pt x="43760" y="92700"/>
                </a:lnTo>
                <a:lnTo>
                  <a:pt x="45474" y="92837"/>
                </a:lnTo>
                <a:lnTo>
                  <a:pt x="48887" y="92973"/>
                </a:lnTo>
                <a:lnTo>
                  <a:pt x="48213" y="95610"/>
                </a:lnTo>
                <a:lnTo>
                  <a:pt x="45811" y="95610"/>
                </a:lnTo>
                <a:lnTo>
                  <a:pt x="43760" y="95747"/>
                </a:lnTo>
                <a:lnTo>
                  <a:pt x="40346" y="95883"/>
                </a:lnTo>
                <a:lnTo>
                  <a:pt x="38983" y="96162"/>
                </a:lnTo>
                <a:lnTo>
                  <a:pt x="37607" y="96578"/>
                </a:lnTo>
                <a:lnTo>
                  <a:pt x="37269" y="96994"/>
                </a:lnTo>
                <a:lnTo>
                  <a:pt x="37607" y="97273"/>
                </a:lnTo>
                <a:lnTo>
                  <a:pt x="37958" y="97409"/>
                </a:lnTo>
                <a:lnTo>
                  <a:pt x="39321" y="97688"/>
                </a:lnTo>
                <a:lnTo>
                  <a:pt x="40683" y="97688"/>
                </a:lnTo>
                <a:lnTo>
                  <a:pt x="43423" y="97825"/>
                </a:lnTo>
                <a:lnTo>
                  <a:pt x="47525" y="97962"/>
                </a:lnTo>
                <a:lnTo>
                  <a:pt x="47188" y="99072"/>
                </a:lnTo>
                <a:lnTo>
                  <a:pt x="44785" y="99072"/>
                </a:lnTo>
                <a:lnTo>
                  <a:pt x="42734" y="99209"/>
                </a:lnTo>
                <a:lnTo>
                  <a:pt x="38632" y="99767"/>
                </a:lnTo>
                <a:lnTo>
                  <a:pt x="37958" y="99904"/>
                </a:lnTo>
                <a:lnTo>
                  <a:pt x="37607" y="100183"/>
                </a:lnTo>
                <a:lnTo>
                  <a:pt x="37958" y="100456"/>
                </a:lnTo>
                <a:lnTo>
                  <a:pt x="38632" y="100598"/>
                </a:lnTo>
                <a:lnTo>
                  <a:pt x="40683" y="100872"/>
                </a:lnTo>
                <a:lnTo>
                  <a:pt x="42397" y="101014"/>
                </a:lnTo>
                <a:lnTo>
                  <a:pt x="46499" y="101014"/>
                </a:lnTo>
                <a:lnTo>
                  <a:pt x="46499" y="101151"/>
                </a:lnTo>
                <a:lnTo>
                  <a:pt x="46162" y="102119"/>
                </a:lnTo>
                <a:lnTo>
                  <a:pt x="42397" y="102261"/>
                </a:lnTo>
                <a:lnTo>
                  <a:pt x="39321" y="102398"/>
                </a:lnTo>
                <a:lnTo>
                  <a:pt x="37958" y="102677"/>
                </a:lnTo>
                <a:lnTo>
                  <a:pt x="36932" y="102950"/>
                </a:lnTo>
                <a:lnTo>
                  <a:pt x="36581" y="103229"/>
                </a:lnTo>
                <a:lnTo>
                  <a:pt x="36581" y="103508"/>
                </a:lnTo>
                <a:lnTo>
                  <a:pt x="37269" y="103924"/>
                </a:lnTo>
                <a:lnTo>
                  <a:pt x="37958" y="104061"/>
                </a:lnTo>
                <a:lnTo>
                  <a:pt x="38983" y="104197"/>
                </a:lnTo>
                <a:lnTo>
                  <a:pt x="40009" y="104340"/>
                </a:lnTo>
                <a:lnTo>
                  <a:pt x="42397" y="104340"/>
                </a:lnTo>
                <a:lnTo>
                  <a:pt x="44448" y="104197"/>
                </a:lnTo>
                <a:lnTo>
                  <a:pt x="45474" y="104340"/>
                </a:lnTo>
                <a:lnTo>
                  <a:pt x="45136" y="105444"/>
                </a:lnTo>
                <a:lnTo>
                  <a:pt x="40009" y="105723"/>
                </a:lnTo>
                <a:lnTo>
                  <a:pt x="37607" y="106002"/>
                </a:lnTo>
                <a:lnTo>
                  <a:pt x="36581" y="106276"/>
                </a:lnTo>
                <a:lnTo>
                  <a:pt x="35556" y="106555"/>
                </a:lnTo>
                <a:lnTo>
                  <a:pt x="35218" y="106834"/>
                </a:lnTo>
                <a:lnTo>
                  <a:pt x="35218" y="106971"/>
                </a:lnTo>
                <a:lnTo>
                  <a:pt x="35556" y="107107"/>
                </a:lnTo>
                <a:lnTo>
                  <a:pt x="35907" y="107250"/>
                </a:lnTo>
                <a:lnTo>
                  <a:pt x="37958" y="107523"/>
                </a:lnTo>
                <a:lnTo>
                  <a:pt x="44448" y="107523"/>
                </a:lnTo>
                <a:lnTo>
                  <a:pt x="43760" y="109465"/>
                </a:lnTo>
                <a:lnTo>
                  <a:pt x="39321" y="109328"/>
                </a:lnTo>
                <a:lnTo>
                  <a:pt x="37607" y="109328"/>
                </a:lnTo>
                <a:lnTo>
                  <a:pt x="36244" y="109465"/>
                </a:lnTo>
                <a:lnTo>
                  <a:pt x="34881" y="109601"/>
                </a:lnTo>
                <a:lnTo>
                  <a:pt x="33856" y="110017"/>
                </a:lnTo>
                <a:lnTo>
                  <a:pt x="33856" y="110296"/>
                </a:lnTo>
                <a:lnTo>
                  <a:pt x="33856" y="110433"/>
                </a:lnTo>
                <a:lnTo>
                  <a:pt x="34881" y="110848"/>
                </a:lnTo>
                <a:lnTo>
                  <a:pt x="36244" y="111127"/>
                </a:lnTo>
                <a:lnTo>
                  <a:pt x="37958" y="111407"/>
                </a:lnTo>
                <a:lnTo>
                  <a:pt x="39321" y="111407"/>
                </a:lnTo>
                <a:lnTo>
                  <a:pt x="42734" y="111680"/>
                </a:lnTo>
                <a:lnTo>
                  <a:pt x="42397" y="112790"/>
                </a:lnTo>
                <a:lnTo>
                  <a:pt x="40683" y="112790"/>
                </a:lnTo>
                <a:lnTo>
                  <a:pt x="35907" y="113069"/>
                </a:lnTo>
                <a:lnTo>
                  <a:pt x="34881" y="113206"/>
                </a:lnTo>
                <a:lnTo>
                  <a:pt x="34193" y="113343"/>
                </a:lnTo>
                <a:lnTo>
                  <a:pt x="32830" y="113895"/>
                </a:lnTo>
                <a:lnTo>
                  <a:pt x="32479" y="114037"/>
                </a:lnTo>
                <a:lnTo>
                  <a:pt x="32830" y="114311"/>
                </a:lnTo>
                <a:lnTo>
                  <a:pt x="34193" y="114590"/>
                </a:lnTo>
                <a:lnTo>
                  <a:pt x="35556" y="114726"/>
                </a:lnTo>
                <a:lnTo>
                  <a:pt x="38295" y="114869"/>
                </a:lnTo>
                <a:lnTo>
                  <a:pt x="35218" y="115421"/>
                </a:lnTo>
                <a:lnTo>
                  <a:pt x="32142" y="115973"/>
                </a:lnTo>
                <a:lnTo>
                  <a:pt x="25300" y="116805"/>
                </a:lnTo>
                <a:lnTo>
                  <a:pt x="23249" y="116947"/>
                </a:lnTo>
                <a:lnTo>
                  <a:pt x="20861" y="117084"/>
                </a:lnTo>
                <a:lnTo>
                  <a:pt x="18473" y="116947"/>
                </a:lnTo>
                <a:lnTo>
                  <a:pt x="16085" y="116668"/>
                </a:lnTo>
                <a:lnTo>
                  <a:pt x="15734" y="116532"/>
                </a:lnTo>
                <a:lnTo>
                  <a:pt x="15396" y="116253"/>
                </a:lnTo>
                <a:lnTo>
                  <a:pt x="15396" y="116116"/>
                </a:lnTo>
                <a:lnTo>
                  <a:pt x="15396" y="115837"/>
                </a:lnTo>
                <a:lnTo>
                  <a:pt x="16085" y="115284"/>
                </a:lnTo>
                <a:lnTo>
                  <a:pt x="17447" y="114590"/>
                </a:lnTo>
                <a:lnTo>
                  <a:pt x="20861" y="113485"/>
                </a:lnTo>
                <a:lnTo>
                  <a:pt x="22912" y="112927"/>
                </a:lnTo>
                <a:lnTo>
                  <a:pt x="23601" y="112790"/>
                </a:lnTo>
                <a:lnTo>
                  <a:pt x="23938" y="112511"/>
                </a:lnTo>
                <a:lnTo>
                  <a:pt x="23938" y="112238"/>
                </a:lnTo>
                <a:lnTo>
                  <a:pt x="23938" y="111959"/>
                </a:lnTo>
                <a:lnTo>
                  <a:pt x="24275" y="111543"/>
                </a:lnTo>
                <a:lnTo>
                  <a:pt x="25652" y="106971"/>
                </a:lnTo>
                <a:lnTo>
                  <a:pt x="27014" y="102534"/>
                </a:lnTo>
                <a:lnTo>
                  <a:pt x="28728" y="93532"/>
                </a:lnTo>
                <a:lnTo>
                  <a:pt x="30091" y="84523"/>
                </a:lnTo>
                <a:lnTo>
                  <a:pt x="31805" y="75377"/>
                </a:lnTo>
                <a:lnTo>
                  <a:pt x="33856" y="66232"/>
                </a:lnTo>
                <a:lnTo>
                  <a:pt x="35556" y="57087"/>
                </a:lnTo>
                <a:lnTo>
                  <a:pt x="35907" y="53345"/>
                </a:lnTo>
                <a:lnTo>
                  <a:pt x="36244" y="49331"/>
                </a:lnTo>
                <a:lnTo>
                  <a:pt x="36244" y="47389"/>
                </a:lnTo>
                <a:lnTo>
                  <a:pt x="36244" y="45447"/>
                </a:lnTo>
                <a:lnTo>
                  <a:pt x="35556" y="43511"/>
                </a:lnTo>
                <a:lnTo>
                  <a:pt x="34881" y="41706"/>
                </a:lnTo>
                <a:lnTo>
                  <a:pt x="34881" y="41290"/>
                </a:lnTo>
                <a:lnTo>
                  <a:pt x="34530" y="40875"/>
                </a:lnTo>
                <a:lnTo>
                  <a:pt x="34193" y="40601"/>
                </a:lnTo>
                <a:lnTo>
                  <a:pt x="33856" y="40459"/>
                </a:lnTo>
                <a:lnTo>
                  <a:pt x="32830" y="40186"/>
                </a:lnTo>
                <a:lnTo>
                  <a:pt x="31453" y="40186"/>
                </a:lnTo>
                <a:lnTo>
                  <a:pt x="30428" y="40459"/>
                </a:lnTo>
                <a:lnTo>
                  <a:pt x="28377" y="40601"/>
                </a:lnTo>
                <a:lnTo>
                  <a:pt x="26677" y="40738"/>
                </a:lnTo>
                <a:lnTo>
                  <a:pt x="25652" y="41154"/>
                </a:lnTo>
                <a:lnTo>
                  <a:pt x="25300" y="41569"/>
                </a:lnTo>
                <a:lnTo>
                  <a:pt x="25300" y="41848"/>
                </a:lnTo>
                <a:lnTo>
                  <a:pt x="25300" y="42122"/>
                </a:lnTo>
                <a:lnTo>
                  <a:pt x="26326" y="42401"/>
                </a:lnTo>
                <a:lnTo>
                  <a:pt x="27014" y="42537"/>
                </a:lnTo>
                <a:lnTo>
                  <a:pt x="26677" y="42816"/>
                </a:lnTo>
                <a:lnTo>
                  <a:pt x="23938" y="42816"/>
                </a:lnTo>
                <a:lnTo>
                  <a:pt x="22912" y="42953"/>
                </a:lnTo>
                <a:lnTo>
                  <a:pt x="21887" y="43232"/>
                </a:lnTo>
                <a:lnTo>
                  <a:pt x="21549" y="43648"/>
                </a:lnTo>
                <a:lnTo>
                  <a:pt x="21549" y="43927"/>
                </a:lnTo>
                <a:lnTo>
                  <a:pt x="21887" y="44063"/>
                </a:lnTo>
                <a:lnTo>
                  <a:pt x="22912" y="44479"/>
                </a:lnTo>
                <a:lnTo>
                  <a:pt x="24626" y="44758"/>
                </a:lnTo>
                <a:lnTo>
                  <a:pt x="24275" y="45311"/>
                </a:lnTo>
                <a:lnTo>
                  <a:pt x="22224" y="45311"/>
                </a:lnTo>
                <a:lnTo>
                  <a:pt x="20524" y="45590"/>
                </a:lnTo>
                <a:lnTo>
                  <a:pt x="19836" y="45863"/>
                </a:lnTo>
                <a:lnTo>
                  <a:pt x="19498" y="46279"/>
                </a:lnTo>
                <a:lnTo>
                  <a:pt x="19836" y="46694"/>
                </a:lnTo>
                <a:lnTo>
                  <a:pt x="20524" y="46973"/>
                </a:lnTo>
                <a:lnTo>
                  <a:pt x="21549" y="47110"/>
                </a:lnTo>
                <a:lnTo>
                  <a:pt x="22912" y="47252"/>
                </a:lnTo>
                <a:lnTo>
                  <a:pt x="22224" y="48220"/>
                </a:lnTo>
                <a:lnTo>
                  <a:pt x="20187" y="48220"/>
                </a:lnTo>
                <a:lnTo>
                  <a:pt x="19161" y="48499"/>
                </a:lnTo>
                <a:lnTo>
                  <a:pt x="18136" y="48636"/>
                </a:lnTo>
                <a:lnTo>
                  <a:pt x="18136" y="48915"/>
                </a:lnTo>
                <a:lnTo>
                  <a:pt x="18136" y="49189"/>
                </a:lnTo>
                <a:lnTo>
                  <a:pt x="18810" y="49468"/>
                </a:lnTo>
                <a:lnTo>
                  <a:pt x="19498" y="49747"/>
                </a:lnTo>
                <a:lnTo>
                  <a:pt x="21198" y="49883"/>
                </a:lnTo>
                <a:lnTo>
                  <a:pt x="20861" y="50299"/>
                </a:lnTo>
                <a:lnTo>
                  <a:pt x="20524" y="50851"/>
                </a:lnTo>
                <a:lnTo>
                  <a:pt x="18473" y="50994"/>
                </a:lnTo>
                <a:lnTo>
                  <a:pt x="17447" y="51130"/>
                </a:lnTo>
                <a:lnTo>
                  <a:pt x="16759" y="51409"/>
                </a:lnTo>
                <a:lnTo>
                  <a:pt x="16422" y="51683"/>
                </a:lnTo>
                <a:lnTo>
                  <a:pt x="16422" y="52098"/>
                </a:lnTo>
                <a:lnTo>
                  <a:pt x="17110" y="52377"/>
                </a:lnTo>
                <a:lnTo>
                  <a:pt x="17447" y="52514"/>
                </a:lnTo>
                <a:lnTo>
                  <a:pt x="19161" y="52793"/>
                </a:lnTo>
                <a:lnTo>
                  <a:pt x="19161" y="52930"/>
                </a:lnTo>
                <a:lnTo>
                  <a:pt x="18473" y="53072"/>
                </a:lnTo>
                <a:lnTo>
                  <a:pt x="16422" y="53209"/>
                </a:lnTo>
                <a:lnTo>
                  <a:pt x="15396" y="53488"/>
                </a:lnTo>
                <a:lnTo>
                  <a:pt x="14708" y="53761"/>
                </a:lnTo>
                <a:lnTo>
                  <a:pt x="14371" y="54319"/>
                </a:lnTo>
                <a:lnTo>
                  <a:pt x="14708" y="54456"/>
                </a:lnTo>
                <a:lnTo>
                  <a:pt x="15059" y="54735"/>
                </a:lnTo>
                <a:lnTo>
                  <a:pt x="15734" y="54872"/>
                </a:lnTo>
                <a:lnTo>
                  <a:pt x="16422" y="55008"/>
                </a:lnTo>
                <a:lnTo>
                  <a:pt x="18136" y="55008"/>
                </a:lnTo>
                <a:lnTo>
                  <a:pt x="17785" y="55424"/>
                </a:lnTo>
                <a:lnTo>
                  <a:pt x="16085" y="55424"/>
                </a:lnTo>
                <a:lnTo>
                  <a:pt x="15059" y="55566"/>
                </a:lnTo>
                <a:lnTo>
                  <a:pt x="14371" y="55840"/>
                </a:lnTo>
                <a:lnTo>
                  <a:pt x="14034" y="56255"/>
                </a:lnTo>
                <a:lnTo>
                  <a:pt x="14371" y="56671"/>
                </a:lnTo>
                <a:lnTo>
                  <a:pt x="15734" y="56950"/>
                </a:lnTo>
                <a:lnTo>
                  <a:pt x="17110" y="57087"/>
                </a:lnTo>
                <a:lnTo>
                  <a:pt x="16422" y="58476"/>
                </a:lnTo>
                <a:lnTo>
                  <a:pt x="15396" y="58334"/>
                </a:lnTo>
                <a:lnTo>
                  <a:pt x="14371" y="58476"/>
                </a:lnTo>
                <a:lnTo>
                  <a:pt x="13682" y="58613"/>
                </a:lnTo>
                <a:lnTo>
                  <a:pt x="13008" y="58892"/>
                </a:lnTo>
                <a:lnTo>
                  <a:pt x="13008" y="59165"/>
                </a:lnTo>
                <a:lnTo>
                  <a:pt x="13008" y="59444"/>
                </a:lnTo>
                <a:lnTo>
                  <a:pt x="13345" y="59723"/>
                </a:lnTo>
                <a:lnTo>
                  <a:pt x="14034" y="59997"/>
                </a:lnTo>
                <a:lnTo>
                  <a:pt x="15396" y="60412"/>
                </a:lnTo>
                <a:lnTo>
                  <a:pt x="15059" y="60555"/>
                </a:lnTo>
                <a:lnTo>
                  <a:pt x="14708" y="60828"/>
                </a:lnTo>
                <a:lnTo>
                  <a:pt x="14708" y="61244"/>
                </a:lnTo>
                <a:lnTo>
                  <a:pt x="14708" y="61523"/>
                </a:lnTo>
                <a:lnTo>
                  <a:pt x="16085" y="63186"/>
                </a:lnTo>
                <a:lnTo>
                  <a:pt x="16422" y="64296"/>
                </a:lnTo>
                <a:lnTo>
                  <a:pt x="16759" y="65264"/>
                </a:lnTo>
                <a:lnTo>
                  <a:pt x="16759" y="66232"/>
                </a:lnTo>
                <a:lnTo>
                  <a:pt x="15734" y="67064"/>
                </a:lnTo>
                <a:lnTo>
                  <a:pt x="15396" y="67343"/>
                </a:lnTo>
                <a:lnTo>
                  <a:pt x="14371" y="67622"/>
                </a:lnTo>
                <a:lnTo>
                  <a:pt x="13345" y="67895"/>
                </a:lnTo>
                <a:lnTo>
                  <a:pt x="10957" y="67895"/>
                </a:lnTo>
                <a:lnTo>
                  <a:pt x="9932" y="67622"/>
                </a:lnTo>
                <a:lnTo>
                  <a:pt x="9243" y="67343"/>
                </a:lnTo>
                <a:lnTo>
                  <a:pt x="8555" y="66927"/>
                </a:lnTo>
                <a:lnTo>
                  <a:pt x="7192" y="66095"/>
                </a:lnTo>
                <a:lnTo>
                  <a:pt x="6504" y="65127"/>
                </a:lnTo>
                <a:lnTo>
                  <a:pt x="6504" y="64433"/>
                </a:lnTo>
                <a:lnTo>
                  <a:pt x="6504" y="63738"/>
                </a:lnTo>
                <a:lnTo>
                  <a:pt x="7192" y="62491"/>
                </a:lnTo>
                <a:lnTo>
                  <a:pt x="8218" y="62491"/>
                </a:lnTo>
                <a:lnTo>
                  <a:pt x="8906" y="62354"/>
                </a:lnTo>
                <a:lnTo>
                  <a:pt x="9243" y="62075"/>
                </a:lnTo>
                <a:lnTo>
                  <a:pt x="9243" y="61802"/>
                </a:lnTo>
                <a:lnTo>
                  <a:pt x="8555" y="60691"/>
                </a:lnTo>
                <a:lnTo>
                  <a:pt x="8218" y="59581"/>
                </a:lnTo>
                <a:lnTo>
                  <a:pt x="7881" y="57366"/>
                </a:lnTo>
                <a:lnTo>
                  <a:pt x="8218" y="55008"/>
                </a:lnTo>
                <a:lnTo>
                  <a:pt x="8906" y="52793"/>
                </a:lnTo>
                <a:lnTo>
                  <a:pt x="10269" y="50578"/>
                </a:lnTo>
                <a:lnTo>
                  <a:pt x="11631" y="48357"/>
                </a:lnTo>
                <a:lnTo>
                  <a:pt x="15059" y="43927"/>
                </a:lnTo>
                <a:lnTo>
                  <a:pt x="17110" y="41154"/>
                </a:lnTo>
                <a:lnTo>
                  <a:pt x="19836" y="38380"/>
                </a:lnTo>
                <a:lnTo>
                  <a:pt x="22912" y="35886"/>
                </a:lnTo>
                <a:lnTo>
                  <a:pt x="24626" y="34781"/>
                </a:lnTo>
                <a:lnTo>
                  <a:pt x="26677" y="33671"/>
                </a:lnTo>
                <a:lnTo>
                  <a:pt x="28728" y="32703"/>
                </a:lnTo>
                <a:lnTo>
                  <a:pt x="31116" y="31729"/>
                </a:lnTo>
                <a:lnTo>
                  <a:pt x="33505" y="30761"/>
                </a:lnTo>
                <a:lnTo>
                  <a:pt x="36244" y="30066"/>
                </a:lnTo>
                <a:lnTo>
                  <a:pt x="39321" y="29377"/>
                </a:lnTo>
                <a:lnTo>
                  <a:pt x="42734" y="28819"/>
                </a:lnTo>
                <a:lnTo>
                  <a:pt x="46162" y="28267"/>
                </a:lnTo>
                <a:lnTo>
                  <a:pt x="49913" y="27851"/>
                </a:lnTo>
                <a:lnTo>
                  <a:pt x="54015" y="27572"/>
                </a:lnTo>
                <a:lnTo>
                  <a:pt x="57780" y="27436"/>
                </a:lnTo>
                <a:lnTo>
                  <a:pt x="58468" y="27572"/>
                </a:lnTo>
                <a:lnTo>
                  <a:pt x="59831" y="27436"/>
                </a:lnTo>
                <a:close/>
                <a:moveTo>
                  <a:pt x="59831" y="0"/>
                </a:moveTo>
                <a:lnTo>
                  <a:pt x="56417" y="142"/>
                </a:lnTo>
                <a:lnTo>
                  <a:pt x="53341" y="558"/>
                </a:lnTo>
                <a:lnTo>
                  <a:pt x="51627" y="558"/>
                </a:lnTo>
                <a:lnTo>
                  <a:pt x="50264" y="831"/>
                </a:lnTo>
                <a:lnTo>
                  <a:pt x="46836" y="1389"/>
                </a:lnTo>
                <a:lnTo>
                  <a:pt x="44111" y="2220"/>
                </a:lnTo>
                <a:lnTo>
                  <a:pt x="41372" y="3052"/>
                </a:lnTo>
                <a:lnTo>
                  <a:pt x="39321" y="3883"/>
                </a:lnTo>
                <a:lnTo>
                  <a:pt x="37607" y="4851"/>
                </a:lnTo>
                <a:lnTo>
                  <a:pt x="35907" y="5962"/>
                </a:lnTo>
                <a:lnTo>
                  <a:pt x="34530" y="7066"/>
                </a:lnTo>
                <a:lnTo>
                  <a:pt x="33505" y="8177"/>
                </a:lnTo>
                <a:lnTo>
                  <a:pt x="32830" y="9424"/>
                </a:lnTo>
                <a:lnTo>
                  <a:pt x="32142" y="10534"/>
                </a:lnTo>
                <a:lnTo>
                  <a:pt x="31805" y="11781"/>
                </a:lnTo>
                <a:lnTo>
                  <a:pt x="31805" y="12886"/>
                </a:lnTo>
                <a:lnTo>
                  <a:pt x="32142" y="13860"/>
                </a:lnTo>
                <a:lnTo>
                  <a:pt x="32479" y="14965"/>
                </a:lnTo>
                <a:lnTo>
                  <a:pt x="33167" y="16075"/>
                </a:lnTo>
                <a:lnTo>
                  <a:pt x="34193" y="17043"/>
                </a:lnTo>
                <a:lnTo>
                  <a:pt x="35218" y="18017"/>
                </a:lnTo>
                <a:lnTo>
                  <a:pt x="36581" y="18848"/>
                </a:lnTo>
                <a:lnTo>
                  <a:pt x="37958" y="19816"/>
                </a:lnTo>
                <a:lnTo>
                  <a:pt x="39658" y="20648"/>
                </a:lnTo>
                <a:lnTo>
                  <a:pt x="41372" y="21342"/>
                </a:lnTo>
                <a:lnTo>
                  <a:pt x="43085" y="22031"/>
                </a:lnTo>
                <a:lnTo>
                  <a:pt x="45136" y="22726"/>
                </a:lnTo>
                <a:lnTo>
                  <a:pt x="47525" y="23279"/>
                </a:lnTo>
                <a:lnTo>
                  <a:pt x="49913" y="23694"/>
                </a:lnTo>
                <a:lnTo>
                  <a:pt x="52315" y="23973"/>
                </a:lnTo>
                <a:lnTo>
                  <a:pt x="54703" y="24247"/>
                </a:lnTo>
                <a:lnTo>
                  <a:pt x="54703" y="25078"/>
                </a:lnTo>
                <a:lnTo>
                  <a:pt x="49913" y="25220"/>
                </a:lnTo>
                <a:lnTo>
                  <a:pt x="45811" y="25636"/>
                </a:lnTo>
                <a:lnTo>
                  <a:pt x="41709" y="26052"/>
                </a:lnTo>
                <a:lnTo>
                  <a:pt x="37958" y="26741"/>
                </a:lnTo>
                <a:lnTo>
                  <a:pt x="34530" y="27436"/>
                </a:lnTo>
                <a:lnTo>
                  <a:pt x="31453" y="28267"/>
                </a:lnTo>
                <a:lnTo>
                  <a:pt x="28377" y="29098"/>
                </a:lnTo>
                <a:lnTo>
                  <a:pt x="25652" y="30209"/>
                </a:lnTo>
                <a:lnTo>
                  <a:pt x="23249" y="31314"/>
                </a:lnTo>
                <a:lnTo>
                  <a:pt x="20861" y="32424"/>
                </a:lnTo>
                <a:lnTo>
                  <a:pt x="18810" y="33808"/>
                </a:lnTo>
                <a:lnTo>
                  <a:pt x="16759" y="35055"/>
                </a:lnTo>
                <a:lnTo>
                  <a:pt x="15059" y="36444"/>
                </a:lnTo>
                <a:lnTo>
                  <a:pt x="11983" y="39491"/>
                </a:lnTo>
                <a:lnTo>
                  <a:pt x="9243" y="42537"/>
                </a:lnTo>
                <a:lnTo>
                  <a:pt x="5141" y="48357"/>
                </a:lnTo>
                <a:lnTo>
                  <a:pt x="3427" y="51267"/>
                </a:lnTo>
                <a:lnTo>
                  <a:pt x="2065" y="54177"/>
                </a:lnTo>
                <a:lnTo>
                  <a:pt x="1727" y="55703"/>
                </a:lnTo>
                <a:lnTo>
                  <a:pt x="1727" y="57502"/>
                </a:lnTo>
                <a:lnTo>
                  <a:pt x="2065" y="59308"/>
                </a:lnTo>
                <a:lnTo>
                  <a:pt x="2402" y="60139"/>
                </a:lnTo>
                <a:lnTo>
                  <a:pt x="3090" y="60828"/>
                </a:lnTo>
                <a:lnTo>
                  <a:pt x="2065" y="61244"/>
                </a:lnTo>
                <a:lnTo>
                  <a:pt x="1039" y="61802"/>
                </a:lnTo>
                <a:lnTo>
                  <a:pt x="351" y="62491"/>
                </a:lnTo>
                <a:lnTo>
                  <a:pt x="14" y="63186"/>
                </a:lnTo>
                <a:lnTo>
                  <a:pt x="14" y="64569"/>
                </a:lnTo>
                <a:lnTo>
                  <a:pt x="351" y="65816"/>
                </a:lnTo>
                <a:lnTo>
                  <a:pt x="1039" y="66648"/>
                </a:lnTo>
                <a:lnTo>
                  <a:pt x="1727" y="67343"/>
                </a:lnTo>
                <a:lnTo>
                  <a:pt x="2753" y="68174"/>
                </a:lnTo>
                <a:lnTo>
                  <a:pt x="3778" y="68863"/>
                </a:lnTo>
                <a:lnTo>
                  <a:pt x="5141" y="69421"/>
                </a:lnTo>
                <a:lnTo>
                  <a:pt x="6855" y="69837"/>
                </a:lnTo>
                <a:lnTo>
                  <a:pt x="8555" y="70252"/>
                </a:lnTo>
                <a:lnTo>
                  <a:pt x="10606" y="70389"/>
                </a:lnTo>
                <a:lnTo>
                  <a:pt x="13008" y="70526"/>
                </a:lnTo>
                <a:lnTo>
                  <a:pt x="15059" y="70389"/>
                </a:lnTo>
                <a:lnTo>
                  <a:pt x="16759" y="70110"/>
                </a:lnTo>
                <a:lnTo>
                  <a:pt x="18136" y="69837"/>
                </a:lnTo>
                <a:lnTo>
                  <a:pt x="19498" y="69279"/>
                </a:lnTo>
                <a:lnTo>
                  <a:pt x="20524" y="68726"/>
                </a:lnTo>
                <a:lnTo>
                  <a:pt x="21198" y="68032"/>
                </a:lnTo>
                <a:lnTo>
                  <a:pt x="21549" y="67206"/>
                </a:lnTo>
                <a:lnTo>
                  <a:pt x="22224" y="65543"/>
                </a:lnTo>
                <a:lnTo>
                  <a:pt x="22224" y="63880"/>
                </a:lnTo>
                <a:lnTo>
                  <a:pt x="21549" y="62354"/>
                </a:lnTo>
                <a:lnTo>
                  <a:pt x="20524" y="60970"/>
                </a:lnTo>
                <a:lnTo>
                  <a:pt x="20187" y="60691"/>
                </a:lnTo>
                <a:lnTo>
                  <a:pt x="20861" y="59997"/>
                </a:lnTo>
                <a:lnTo>
                  <a:pt x="21198" y="59723"/>
                </a:lnTo>
                <a:lnTo>
                  <a:pt x="21549" y="58476"/>
                </a:lnTo>
                <a:lnTo>
                  <a:pt x="22224" y="57087"/>
                </a:lnTo>
                <a:lnTo>
                  <a:pt x="23938" y="54319"/>
                </a:lnTo>
                <a:lnTo>
                  <a:pt x="25989" y="51409"/>
                </a:lnTo>
                <a:lnTo>
                  <a:pt x="30091" y="46142"/>
                </a:lnTo>
                <a:lnTo>
                  <a:pt x="29754" y="53209"/>
                </a:lnTo>
                <a:lnTo>
                  <a:pt x="28728" y="60276"/>
                </a:lnTo>
                <a:lnTo>
                  <a:pt x="27351" y="67343"/>
                </a:lnTo>
                <a:lnTo>
                  <a:pt x="25652" y="74409"/>
                </a:lnTo>
                <a:lnTo>
                  <a:pt x="23601" y="83412"/>
                </a:lnTo>
                <a:lnTo>
                  <a:pt x="21887" y="92558"/>
                </a:lnTo>
                <a:lnTo>
                  <a:pt x="19836" y="101703"/>
                </a:lnTo>
                <a:lnTo>
                  <a:pt x="18810" y="106276"/>
                </a:lnTo>
                <a:lnTo>
                  <a:pt x="17110" y="110712"/>
                </a:lnTo>
                <a:lnTo>
                  <a:pt x="17447" y="111407"/>
                </a:lnTo>
                <a:lnTo>
                  <a:pt x="15734" y="111680"/>
                </a:lnTo>
                <a:lnTo>
                  <a:pt x="14371" y="111959"/>
                </a:lnTo>
                <a:lnTo>
                  <a:pt x="13345" y="112375"/>
                </a:lnTo>
                <a:lnTo>
                  <a:pt x="11983" y="112927"/>
                </a:lnTo>
                <a:lnTo>
                  <a:pt x="10269" y="114037"/>
                </a:lnTo>
                <a:lnTo>
                  <a:pt x="8906" y="115284"/>
                </a:lnTo>
                <a:lnTo>
                  <a:pt x="8906" y="115837"/>
                </a:lnTo>
                <a:lnTo>
                  <a:pt x="8555" y="116532"/>
                </a:lnTo>
                <a:lnTo>
                  <a:pt x="8906" y="117084"/>
                </a:lnTo>
                <a:lnTo>
                  <a:pt x="9243" y="117779"/>
                </a:lnTo>
                <a:lnTo>
                  <a:pt x="10269" y="118331"/>
                </a:lnTo>
                <a:lnTo>
                  <a:pt x="11294" y="118747"/>
                </a:lnTo>
                <a:lnTo>
                  <a:pt x="12657" y="119162"/>
                </a:lnTo>
                <a:lnTo>
                  <a:pt x="14371" y="119578"/>
                </a:lnTo>
                <a:lnTo>
                  <a:pt x="16085" y="119715"/>
                </a:lnTo>
                <a:lnTo>
                  <a:pt x="17785" y="119857"/>
                </a:lnTo>
                <a:lnTo>
                  <a:pt x="21887" y="119994"/>
                </a:lnTo>
                <a:lnTo>
                  <a:pt x="26326" y="119857"/>
                </a:lnTo>
                <a:lnTo>
                  <a:pt x="30779" y="119441"/>
                </a:lnTo>
                <a:lnTo>
                  <a:pt x="34881" y="118883"/>
                </a:lnTo>
                <a:lnTo>
                  <a:pt x="38983" y="118052"/>
                </a:lnTo>
                <a:lnTo>
                  <a:pt x="42734" y="117363"/>
                </a:lnTo>
                <a:lnTo>
                  <a:pt x="45811" y="116389"/>
                </a:lnTo>
                <a:lnTo>
                  <a:pt x="46836" y="115973"/>
                </a:lnTo>
                <a:lnTo>
                  <a:pt x="47188" y="115558"/>
                </a:lnTo>
                <a:lnTo>
                  <a:pt x="47525" y="115421"/>
                </a:lnTo>
                <a:lnTo>
                  <a:pt x="48550" y="114869"/>
                </a:lnTo>
                <a:lnTo>
                  <a:pt x="48887" y="114174"/>
                </a:lnTo>
                <a:lnTo>
                  <a:pt x="49576" y="112790"/>
                </a:lnTo>
                <a:lnTo>
                  <a:pt x="51964" y="105587"/>
                </a:lnTo>
                <a:lnTo>
                  <a:pt x="54366" y="96715"/>
                </a:lnTo>
                <a:lnTo>
                  <a:pt x="56754" y="87848"/>
                </a:lnTo>
                <a:lnTo>
                  <a:pt x="57092" y="86465"/>
                </a:lnTo>
                <a:lnTo>
                  <a:pt x="57443" y="86049"/>
                </a:lnTo>
                <a:lnTo>
                  <a:pt x="57443" y="85770"/>
                </a:lnTo>
                <a:lnTo>
                  <a:pt x="58805" y="80229"/>
                </a:lnTo>
                <a:lnTo>
                  <a:pt x="58805" y="79950"/>
                </a:lnTo>
                <a:lnTo>
                  <a:pt x="58805" y="79671"/>
                </a:lnTo>
                <a:lnTo>
                  <a:pt x="58805" y="79534"/>
                </a:lnTo>
                <a:lnTo>
                  <a:pt x="59143" y="78982"/>
                </a:lnTo>
                <a:lnTo>
                  <a:pt x="60519" y="80782"/>
                </a:lnTo>
                <a:lnTo>
                  <a:pt x="62570" y="84802"/>
                </a:lnTo>
                <a:lnTo>
                  <a:pt x="64270" y="88816"/>
                </a:lnTo>
                <a:lnTo>
                  <a:pt x="65647" y="92973"/>
                </a:lnTo>
                <a:lnTo>
                  <a:pt x="66321" y="97130"/>
                </a:lnTo>
                <a:lnTo>
                  <a:pt x="68035" y="105308"/>
                </a:lnTo>
                <a:lnTo>
                  <a:pt x="69061" y="109465"/>
                </a:lnTo>
                <a:lnTo>
                  <a:pt x="70423" y="113622"/>
                </a:lnTo>
                <a:lnTo>
                  <a:pt x="70774" y="114726"/>
                </a:lnTo>
                <a:lnTo>
                  <a:pt x="71800" y="115837"/>
                </a:lnTo>
                <a:lnTo>
                  <a:pt x="73163" y="116947"/>
                </a:lnTo>
                <a:lnTo>
                  <a:pt x="75214" y="117779"/>
                </a:lnTo>
                <a:lnTo>
                  <a:pt x="77265" y="118331"/>
                </a:lnTo>
                <a:lnTo>
                  <a:pt x="79653" y="118747"/>
                </a:lnTo>
                <a:lnTo>
                  <a:pt x="82392" y="118883"/>
                </a:lnTo>
                <a:lnTo>
                  <a:pt x="85469" y="118747"/>
                </a:lnTo>
                <a:lnTo>
                  <a:pt x="88546" y="118883"/>
                </a:lnTo>
                <a:lnTo>
                  <a:pt x="91622" y="119026"/>
                </a:lnTo>
                <a:lnTo>
                  <a:pt x="94699" y="118883"/>
                </a:lnTo>
                <a:lnTo>
                  <a:pt x="97438" y="118747"/>
                </a:lnTo>
                <a:lnTo>
                  <a:pt x="100515" y="118331"/>
                </a:lnTo>
                <a:lnTo>
                  <a:pt x="102903" y="117779"/>
                </a:lnTo>
                <a:lnTo>
                  <a:pt x="105291" y="117084"/>
                </a:lnTo>
                <a:lnTo>
                  <a:pt x="107693" y="116116"/>
                </a:lnTo>
                <a:lnTo>
                  <a:pt x="108368" y="115558"/>
                </a:lnTo>
                <a:lnTo>
                  <a:pt x="108719" y="115142"/>
                </a:lnTo>
                <a:lnTo>
                  <a:pt x="108719" y="114590"/>
                </a:lnTo>
                <a:lnTo>
                  <a:pt x="108719" y="114037"/>
                </a:lnTo>
                <a:lnTo>
                  <a:pt x="108719" y="113485"/>
                </a:lnTo>
                <a:lnTo>
                  <a:pt x="108030" y="112927"/>
                </a:lnTo>
                <a:lnTo>
                  <a:pt x="107693" y="112511"/>
                </a:lnTo>
                <a:lnTo>
                  <a:pt x="106668" y="112096"/>
                </a:lnTo>
                <a:lnTo>
                  <a:pt x="105291" y="111680"/>
                </a:lnTo>
                <a:lnTo>
                  <a:pt x="103591" y="111264"/>
                </a:lnTo>
                <a:lnTo>
                  <a:pt x="100163" y="110712"/>
                </a:lnTo>
                <a:lnTo>
                  <a:pt x="100163" y="110575"/>
                </a:lnTo>
                <a:lnTo>
                  <a:pt x="99138" y="108912"/>
                </a:lnTo>
                <a:lnTo>
                  <a:pt x="98464" y="107107"/>
                </a:lnTo>
                <a:lnTo>
                  <a:pt x="98112" y="103366"/>
                </a:lnTo>
                <a:lnTo>
                  <a:pt x="97438" y="94221"/>
                </a:lnTo>
                <a:lnTo>
                  <a:pt x="96413" y="88127"/>
                </a:lnTo>
                <a:lnTo>
                  <a:pt x="95036" y="82029"/>
                </a:lnTo>
                <a:lnTo>
                  <a:pt x="93673" y="75930"/>
                </a:lnTo>
                <a:lnTo>
                  <a:pt x="92648" y="69973"/>
                </a:lnTo>
                <a:lnTo>
                  <a:pt x="92310" y="61523"/>
                </a:lnTo>
                <a:lnTo>
                  <a:pt x="91959" y="53209"/>
                </a:lnTo>
                <a:lnTo>
                  <a:pt x="91959" y="47805"/>
                </a:lnTo>
                <a:lnTo>
                  <a:pt x="93336" y="49331"/>
                </a:lnTo>
                <a:lnTo>
                  <a:pt x="95036" y="50851"/>
                </a:lnTo>
                <a:lnTo>
                  <a:pt x="95724" y="52241"/>
                </a:lnTo>
                <a:lnTo>
                  <a:pt x="96750" y="53625"/>
                </a:lnTo>
                <a:lnTo>
                  <a:pt x="97438" y="56398"/>
                </a:lnTo>
                <a:lnTo>
                  <a:pt x="98112" y="59308"/>
                </a:lnTo>
                <a:lnTo>
                  <a:pt x="99138" y="62075"/>
                </a:lnTo>
                <a:lnTo>
                  <a:pt x="97775" y="63322"/>
                </a:lnTo>
                <a:lnTo>
                  <a:pt x="97087" y="64569"/>
                </a:lnTo>
                <a:lnTo>
                  <a:pt x="96750" y="65959"/>
                </a:lnTo>
                <a:lnTo>
                  <a:pt x="97438" y="67206"/>
                </a:lnTo>
                <a:lnTo>
                  <a:pt x="97775" y="67895"/>
                </a:lnTo>
                <a:lnTo>
                  <a:pt x="98464" y="68447"/>
                </a:lnTo>
                <a:lnTo>
                  <a:pt x="99138" y="68863"/>
                </a:lnTo>
                <a:lnTo>
                  <a:pt x="100163" y="69279"/>
                </a:lnTo>
                <a:lnTo>
                  <a:pt x="101540" y="69694"/>
                </a:lnTo>
                <a:lnTo>
                  <a:pt x="102903" y="69973"/>
                </a:lnTo>
                <a:lnTo>
                  <a:pt x="104617" y="70110"/>
                </a:lnTo>
                <a:lnTo>
                  <a:pt x="108368" y="70110"/>
                </a:lnTo>
                <a:lnTo>
                  <a:pt x="110419" y="69837"/>
                </a:lnTo>
                <a:lnTo>
                  <a:pt x="112132" y="69558"/>
                </a:lnTo>
                <a:lnTo>
                  <a:pt x="113846" y="69142"/>
                </a:lnTo>
                <a:lnTo>
                  <a:pt x="115209" y="68590"/>
                </a:lnTo>
                <a:lnTo>
                  <a:pt x="116572" y="68032"/>
                </a:lnTo>
                <a:lnTo>
                  <a:pt x="117597" y="67343"/>
                </a:lnTo>
                <a:lnTo>
                  <a:pt x="118623" y="66648"/>
                </a:lnTo>
                <a:lnTo>
                  <a:pt x="119648" y="65543"/>
                </a:lnTo>
                <a:lnTo>
                  <a:pt x="120000" y="64296"/>
                </a:lnTo>
                <a:lnTo>
                  <a:pt x="119648" y="63738"/>
                </a:lnTo>
                <a:lnTo>
                  <a:pt x="119311" y="63186"/>
                </a:lnTo>
                <a:lnTo>
                  <a:pt x="118974" y="62633"/>
                </a:lnTo>
                <a:lnTo>
                  <a:pt x="117948" y="62218"/>
                </a:lnTo>
                <a:lnTo>
                  <a:pt x="118974" y="58476"/>
                </a:lnTo>
                <a:lnTo>
                  <a:pt x="119311" y="54593"/>
                </a:lnTo>
                <a:lnTo>
                  <a:pt x="118974" y="50715"/>
                </a:lnTo>
                <a:lnTo>
                  <a:pt x="117948" y="46973"/>
                </a:lnTo>
                <a:lnTo>
                  <a:pt x="116923" y="45032"/>
                </a:lnTo>
                <a:lnTo>
                  <a:pt x="115897" y="43095"/>
                </a:lnTo>
                <a:lnTo>
                  <a:pt x="114872" y="41290"/>
                </a:lnTo>
                <a:lnTo>
                  <a:pt x="113495" y="39491"/>
                </a:lnTo>
                <a:lnTo>
                  <a:pt x="111795" y="37691"/>
                </a:lnTo>
                <a:lnTo>
                  <a:pt x="109744" y="36029"/>
                </a:lnTo>
                <a:lnTo>
                  <a:pt x="107693" y="34366"/>
                </a:lnTo>
                <a:lnTo>
                  <a:pt x="105291" y="32703"/>
                </a:lnTo>
                <a:lnTo>
                  <a:pt x="103240" y="31593"/>
                </a:lnTo>
                <a:lnTo>
                  <a:pt x="101189" y="30624"/>
                </a:lnTo>
                <a:lnTo>
                  <a:pt x="99138" y="29793"/>
                </a:lnTo>
                <a:lnTo>
                  <a:pt x="96750" y="28962"/>
                </a:lnTo>
                <a:lnTo>
                  <a:pt x="94361" y="28130"/>
                </a:lnTo>
                <a:lnTo>
                  <a:pt x="91622" y="27572"/>
                </a:lnTo>
                <a:lnTo>
                  <a:pt x="88883" y="27020"/>
                </a:lnTo>
                <a:lnTo>
                  <a:pt x="86157" y="26467"/>
                </a:lnTo>
                <a:lnTo>
                  <a:pt x="80341" y="25636"/>
                </a:lnTo>
                <a:lnTo>
                  <a:pt x="74525" y="25220"/>
                </a:lnTo>
                <a:lnTo>
                  <a:pt x="68372" y="24941"/>
                </a:lnTo>
                <a:lnTo>
                  <a:pt x="61882" y="24805"/>
                </a:lnTo>
                <a:lnTo>
                  <a:pt x="61882" y="24526"/>
                </a:lnTo>
                <a:lnTo>
                  <a:pt x="61882" y="24389"/>
                </a:lnTo>
                <a:lnTo>
                  <a:pt x="64621" y="24247"/>
                </a:lnTo>
                <a:lnTo>
                  <a:pt x="67347" y="23831"/>
                </a:lnTo>
                <a:lnTo>
                  <a:pt x="69749" y="23415"/>
                </a:lnTo>
                <a:lnTo>
                  <a:pt x="72474" y="22863"/>
                </a:lnTo>
                <a:lnTo>
                  <a:pt x="74525" y="22168"/>
                </a:lnTo>
                <a:lnTo>
                  <a:pt x="76576" y="21479"/>
                </a:lnTo>
                <a:lnTo>
                  <a:pt x="78627" y="20648"/>
                </a:lnTo>
                <a:lnTo>
                  <a:pt x="80341" y="19680"/>
                </a:lnTo>
                <a:lnTo>
                  <a:pt x="82055" y="18848"/>
                </a:lnTo>
                <a:lnTo>
                  <a:pt x="83418" y="17738"/>
                </a:lnTo>
                <a:lnTo>
                  <a:pt x="84781" y="16770"/>
                </a:lnTo>
                <a:lnTo>
                  <a:pt x="85806" y="15659"/>
                </a:lnTo>
                <a:lnTo>
                  <a:pt x="86832" y="14549"/>
                </a:lnTo>
                <a:lnTo>
                  <a:pt x="87520" y="13444"/>
                </a:lnTo>
                <a:lnTo>
                  <a:pt x="87857" y="12334"/>
                </a:lnTo>
                <a:lnTo>
                  <a:pt x="88208" y="11223"/>
                </a:lnTo>
                <a:lnTo>
                  <a:pt x="87857" y="9976"/>
                </a:lnTo>
                <a:lnTo>
                  <a:pt x="87520" y="8729"/>
                </a:lnTo>
                <a:lnTo>
                  <a:pt x="86494" y="7482"/>
                </a:lnTo>
                <a:lnTo>
                  <a:pt x="85132" y="6235"/>
                </a:lnTo>
                <a:lnTo>
                  <a:pt x="83755" y="5267"/>
                </a:lnTo>
                <a:lnTo>
                  <a:pt x="81704" y="4156"/>
                </a:lnTo>
                <a:lnTo>
                  <a:pt x="79653" y="3325"/>
                </a:lnTo>
                <a:lnTo>
                  <a:pt x="77265" y="2494"/>
                </a:lnTo>
                <a:lnTo>
                  <a:pt x="74525" y="1662"/>
                </a:lnTo>
                <a:lnTo>
                  <a:pt x="71800" y="1110"/>
                </a:lnTo>
                <a:lnTo>
                  <a:pt x="68723" y="558"/>
                </a:lnTo>
                <a:lnTo>
                  <a:pt x="65984" y="279"/>
                </a:lnTo>
                <a:lnTo>
                  <a:pt x="62907" y="142"/>
                </a:lnTo>
                <a:lnTo>
                  <a:pt x="59831" y="0"/>
                </a:lnTo>
                <a:close/>
              </a:path>
            </a:pathLst>
          </a:custGeom>
          <a:solidFill>
            <a:srgbClr val="FFC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3" name="Shape 333"/>
          <p:cNvSpPr/>
          <p:nvPr/>
        </p:nvSpPr>
        <p:spPr>
          <a:xfrm>
            <a:off x="768857" y="4922237"/>
            <a:ext cx="509400" cy="979500"/>
          </a:xfrm>
          <a:custGeom>
            <a:avLst/>
            <a:gdLst/>
            <a:ahLst/>
            <a:cxnLst/>
            <a:rect l="0" t="0" r="0" b="0"/>
            <a:pathLst>
              <a:path w="120000" h="120000" extrusionOk="0">
                <a:moveTo>
                  <a:pt x="62907" y="2773"/>
                </a:moveTo>
                <a:lnTo>
                  <a:pt x="65647" y="3052"/>
                </a:lnTo>
                <a:lnTo>
                  <a:pt x="64621" y="3325"/>
                </a:lnTo>
                <a:lnTo>
                  <a:pt x="63596" y="3741"/>
                </a:lnTo>
                <a:lnTo>
                  <a:pt x="63596" y="4156"/>
                </a:lnTo>
                <a:lnTo>
                  <a:pt x="63596" y="4299"/>
                </a:lnTo>
                <a:lnTo>
                  <a:pt x="65984" y="4299"/>
                </a:lnTo>
                <a:lnTo>
                  <a:pt x="67698" y="4156"/>
                </a:lnTo>
                <a:lnTo>
                  <a:pt x="68723" y="3883"/>
                </a:lnTo>
                <a:lnTo>
                  <a:pt x="69749" y="3604"/>
                </a:lnTo>
                <a:lnTo>
                  <a:pt x="70774" y="3883"/>
                </a:lnTo>
                <a:lnTo>
                  <a:pt x="69749" y="4156"/>
                </a:lnTo>
                <a:lnTo>
                  <a:pt x="69061" y="4436"/>
                </a:lnTo>
                <a:lnTo>
                  <a:pt x="67698" y="5267"/>
                </a:lnTo>
                <a:lnTo>
                  <a:pt x="67698" y="5404"/>
                </a:lnTo>
                <a:lnTo>
                  <a:pt x="68035" y="5546"/>
                </a:lnTo>
                <a:lnTo>
                  <a:pt x="68372" y="5683"/>
                </a:lnTo>
                <a:lnTo>
                  <a:pt x="68723" y="5546"/>
                </a:lnTo>
                <a:lnTo>
                  <a:pt x="70774" y="4988"/>
                </a:lnTo>
                <a:lnTo>
                  <a:pt x="71800" y="4715"/>
                </a:lnTo>
                <a:lnTo>
                  <a:pt x="73163" y="4572"/>
                </a:lnTo>
                <a:lnTo>
                  <a:pt x="74877" y="5130"/>
                </a:lnTo>
                <a:lnTo>
                  <a:pt x="76576" y="5819"/>
                </a:lnTo>
                <a:lnTo>
                  <a:pt x="74188" y="6377"/>
                </a:lnTo>
                <a:lnTo>
                  <a:pt x="73163" y="6793"/>
                </a:lnTo>
                <a:lnTo>
                  <a:pt x="71800" y="7209"/>
                </a:lnTo>
                <a:lnTo>
                  <a:pt x="69749" y="8177"/>
                </a:lnTo>
                <a:lnTo>
                  <a:pt x="69749" y="8313"/>
                </a:lnTo>
                <a:lnTo>
                  <a:pt x="69749" y="8456"/>
                </a:lnTo>
                <a:lnTo>
                  <a:pt x="70423" y="8456"/>
                </a:lnTo>
                <a:lnTo>
                  <a:pt x="71800" y="8177"/>
                </a:lnTo>
                <a:lnTo>
                  <a:pt x="73163" y="7898"/>
                </a:lnTo>
                <a:lnTo>
                  <a:pt x="75902" y="7482"/>
                </a:lnTo>
                <a:lnTo>
                  <a:pt x="78290" y="6930"/>
                </a:lnTo>
                <a:lnTo>
                  <a:pt x="80004" y="8040"/>
                </a:lnTo>
                <a:lnTo>
                  <a:pt x="81030" y="9287"/>
                </a:lnTo>
                <a:lnTo>
                  <a:pt x="80341" y="9287"/>
                </a:lnTo>
                <a:lnTo>
                  <a:pt x="78627" y="9561"/>
                </a:lnTo>
                <a:lnTo>
                  <a:pt x="76576" y="9840"/>
                </a:lnTo>
                <a:lnTo>
                  <a:pt x="72826" y="10671"/>
                </a:lnTo>
                <a:lnTo>
                  <a:pt x="70086" y="11366"/>
                </a:lnTo>
                <a:lnTo>
                  <a:pt x="68723" y="11781"/>
                </a:lnTo>
                <a:lnTo>
                  <a:pt x="67698" y="12334"/>
                </a:lnTo>
                <a:lnTo>
                  <a:pt x="67698" y="12470"/>
                </a:lnTo>
                <a:lnTo>
                  <a:pt x="68035" y="12613"/>
                </a:lnTo>
                <a:lnTo>
                  <a:pt x="69398" y="12749"/>
                </a:lnTo>
                <a:lnTo>
                  <a:pt x="70774" y="12749"/>
                </a:lnTo>
                <a:lnTo>
                  <a:pt x="73500" y="12334"/>
                </a:lnTo>
                <a:lnTo>
                  <a:pt x="77602" y="11781"/>
                </a:lnTo>
                <a:lnTo>
                  <a:pt x="81704" y="11087"/>
                </a:lnTo>
                <a:lnTo>
                  <a:pt x="82055" y="11087"/>
                </a:lnTo>
                <a:lnTo>
                  <a:pt x="82055" y="11223"/>
                </a:lnTo>
                <a:lnTo>
                  <a:pt x="82055" y="12197"/>
                </a:lnTo>
                <a:lnTo>
                  <a:pt x="81704" y="13165"/>
                </a:lnTo>
                <a:lnTo>
                  <a:pt x="80678" y="13165"/>
                </a:lnTo>
                <a:lnTo>
                  <a:pt x="78979" y="13444"/>
                </a:lnTo>
                <a:lnTo>
                  <a:pt x="76928" y="13581"/>
                </a:lnTo>
                <a:lnTo>
                  <a:pt x="73163" y="13860"/>
                </a:lnTo>
                <a:lnTo>
                  <a:pt x="69061" y="14276"/>
                </a:lnTo>
                <a:lnTo>
                  <a:pt x="67347" y="14549"/>
                </a:lnTo>
                <a:lnTo>
                  <a:pt x="65296" y="14828"/>
                </a:lnTo>
                <a:lnTo>
                  <a:pt x="65296" y="15107"/>
                </a:lnTo>
                <a:lnTo>
                  <a:pt x="65647" y="15107"/>
                </a:lnTo>
                <a:lnTo>
                  <a:pt x="73163" y="15380"/>
                </a:lnTo>
                <a:lnTo>
                  <a:pt x="76928" y="15380"/>
                </a:lnTo>
                <a:lnTo>
                  <a:pt x="80341" y="15107"/>
                </a:lnTo>
                <a:lnTo>
                  <a:pt x="79316" y="16212"/>
                </a:lnTo>
                <a:lnTo>
                  <a:pt x="77602" y="17322"/>
                </a:lnTo>
                <a:lnTo>
                  <a:pt x="65984" y="17322"/>
                </a:lnTo>
                <a:lnTo>
                  <a:pt x="64959" y="17185"/>
                </a:lnTo>
                <a:lnTo>
                  <a:pt x="64270" y="17043"/>
                </a:lnTo>
                <a:lnTo>
                  <a:pt x="63933" y="17043"/>
                </a:lnTo>
                <a:lnTo>
                  <a:pt x="63933" y="17185"/>
                </a:lnTo>
                <a:lnTo>
                  <a:pt x="64621" y="17601"/>
                </a:lnTo>
                <a:lnTo>
                  <a:pt x="65647" y="18017"/>
                </a:lnTo>
                <a:lnTo>
                  <a:pt x="66672" y="18290"/>
                </a:lnTo>
                <a:lnTo>
                  <a:pt x="68035" y="18569"/>
                </a:lnTo>
                <a:lnTo>
                  <a:pt x="71449" y="18848"/>
                </a:lnTo>
                <a:lnTo>
                  <a:pt x="74877" y="18848"/>
                </a:lnTo>
                <a:lnTo>
                  <a:pt x="72474" y="19680"/>
                </a:lnTo>
                <a:lnTo>
                  <a:pt x="70086" y="20369"/>
                </a:lnTo>
                <a:lnTo>
                  <a:pt x="68723" y="20095"/>
                </a:lnTo>
                <a:lnTo>
                  <a:pt x="66672" y="19953"/>
                </a:lnTo>
                <a:lnTo>
                  <a:pt x="59831" y="19953"/>
                </a:lnTo>
                <a:lnTo>
                  <a:pt x="59494" y="20095"/>
                </a:lnTo>
                <a:lnTo>
                  <a:pt x="59143" y="20369"/>
                </a:lnTo>
                <a:lnTo>
                  <a:pt x="59143" y="20648"/>
                </a:lnTo>
                <a:lnTo>
                  <a:pt x="59494" y="21063"/>
                </a:lnTo>
                <a:lnTo>
                  <a:pt x="60168" y="21342"/>
                </a:lnTo>
                <a:lnTo>
                  <a:pt x="62219" y="21616"/>
                </a:lnTo>
                <a:lnTo>
                  <a:pt x="60168" y="21758"/>
                </a:lnTo>
                <a:lnTo>
                  <a:pt x="55729" y="21758"/>
                </a:lnTo>
                <a:lnTo>
                  <a:pt x="53678" y="21479"/>
                </a:lnTo>
                <a:lnTo>
                  <a:pt x="51627" y="21200"/>
                </a:lnTo>
                <a:lnTo>
                  <a:pt x="49576" y="20784"/>
                </a:lnTo>
                <a:lnTo>
                  <a:pt x="47862" y="20369"/>
                </a:lnTo>
                <a:lnTo>
                  <a:pt x="46499" y="19680"/>
                </a:lnTo>
                <a:lnTo>
                  <a:pt x="45136" y="19122"/>
                </a:lnTo>
                <a:lnTo>
                  <a:pt x="43760" y="18433"/>
                </a:lnTo>
                <a:lnTo>
                  <a:pt x="41709" y="16770"/>
                </a:lnTo>
                <a:lnTo>
                  <a:pt x="40009" y="15107"/>
                </a:lnTo>
                <a:lnTo>
                  <a:pt x="38983" y="13444"/>
                </a:lnTo>
                <a:lnTo>
                  <a:pt x="38632" y="11781"/>
                </a:lnTo>
                <a:lnTo>
                  <a:pt x="38632" y="10808"/>
                </a:lnTo>
                <a:lnTo>
                  <a:pt x="38983" y="9840"/>
                </a:lnTo>
                <a:lnTo>
                  <a:pt x="39658" y="8872"/>
                </a:lnTo>
                <a:lnTo>
                  <a:pt x="40683" y="8040"/>
                </a:lnTo>
                <a:lnTo>
                  <a:pt x="43085" y="6377"/>
                </a:lnTo>
                <a:lnTo>
                  <a:pt x="45811" y="4851"/>
                </a:lnTo>
                <a:lnTo>
                  <a:pt x="47188" y="4299"/>
                </a:lnTo>
                <a:lnTo>
                  <a:pt x="48887" y="3883"/>
                </a:lnTo>
                <a:lnTo>
                  <a:pt x="51964" y="3188"/>
                </a:lnTo>
                <a:lnTo>
                  <a:pt x="52989" y="3325"/>
                </a:lnTo>
                <a:lnTo>
                  <a:pt x="54015" y="3188"/>
                </a:lnTo>
                <a:lnTo>
                  <a:pt x="57092" y="2909"/>
                </a:lnTo>
                <a:lnTo>
                  <a:pt x="59831" y="2773"/>
                </a:lnTo>
                <a:close/>
                <a:moveTo>
                  <a:pt x="64621" y="27436"/>
                </a:moveTo>
                <a:lnTo>
                  <a:pt x="69398" y="27572"/>
                </a:lnTo>
                <a:lnTo>
                  <a:pt x="66672" y="27988"/>
                </a:lnTo>
                <a:lnTo>
                  <a:pt x="64621" y="28683"/>
                </a:lnTo>
                <a:lnTo>
                  <a:pt x="64621" y="28819"/>
                </a:lnTo>
                <a:lnTo>
                  <a:pt x="64621" y="28962"/>
                </a:lnTo>
                <a:lnTo>
                  <a:pt x="64959" y="29098"/>
                </a:lnTo>
                <a:lnTo>
                  <a:pt x="65296" y="29235"/>
                </a:lnTo>
                <a:lnTo>
                  <a:pt x="67010" y="29098"/>
                </a:lnTo>
                <a:lnTo>
                  <a:pt x="68372" y="28962"/>
                </a:lnTo>
                <a:lnTo>
                  <a:pt x="71449" y="28546"/>
                </a:lnTo>
                <a:lnTo>
                  <a:pt x="74525" y="28267"/>
                </a:lnTo>
                <a:lnTo>
                  <a:pt x="75902" y="28130"/>
                </a:lnTo>
                <a:lnTo>
                  <a:pt x="77265" y="27988"/>
                </a:lnTo>
                <a:lnTo>
                  <a:pt x="78290" y="28130"/>
                </a:lnTo>
                <a:lnTo>
                  <a:pt x="80341" y="28267"/>
                </a:lnTo>
                <a:lnTo>
                  <a:pt x="80004" y="28404"/>
                </a:lnTo>
                <a:lnTo>
                  <a:pt x="76239" y="28962"/>
                </a:lnTo>
                <a:lnTo>
                  <a:pt x="74188" y="29377"/>
                </a:lnTo>
                <a:lnTo>
                  <a:pt x="73500" y="29651"/>
                </a:lnTo>
                <a:lnTo>
                  <a:pt x="72826" y="29930"/>
                </a:lnTo>
                <a:lnTo>
                  <a:pt x="73163" y="30066"/>
                </a:lnTo>
                <a:lnTo>
                  <a:pt x="74188" y="30345"/>
                </a:lnTo>
                <a:lnTo>
                  <a:pt x="75902" y="30482"/>
                </a:lnTo>
                <a:lnTo>
                  <a:pt x="77602" y="30482"/>
                </a:lnTo>
                <a:lnTo>
                  <a:pt x="78979" y="30345"/>
                </a:lnTo>
                <a:lnTo>
                  <a:pt x="83418" y="29930"/>
                </a:lnTo>
                <a:lnTo>
                  <a:pt x="87857" y="29514"/>
                </a:lnTo>
                <a:lnTo>
                  <a:pt x="90259" y="30209"/>
                </a:lnTo>
                <a:lnTo>
                  <a:pt x="87857" y="30345"/>
                </a:lnTo>
                <a:lnTo>
                  <a:pt x="84781" y="30624"/>
                </a:lnTo>
                <a:lnTo>
                  <a:pt x="82055" y="31040"/>
                </a:lnTo>
                <a:lnTo>
                  <a:pt x="80678" y="31177"/>
                </a:lnTo>
                <a:lnTo>
                  <a:pt x="79653" y="31593"/>
                </a:lnTo>
                <a:lnTo>
                  <a:pt x="78290" y="31872"/>
                </a:lnTo>
                <a:lnTo>
                  <a:pt x="77265" y="32145"/>
                </a:lnTo>
                <a:lnTo>
                  <a:pt x="76928" y="32287"/>
                </a:lnTo>
                <a:lnTo>
                  <a:pt x="77265" y="32424"/>
                </a:lnTo>
                <a:lnTo>
                  <a:pt x="78290" y="32424"/>
                </a:lnTo>
                <a:lnTo>
                  <a:pt x="78979" y="32561"/>
                </a:lnTo>
                <a:lnTo>
                  <a:pt x="79653" y="32561"/>
                </a:lnTo>
                <a:lnTo>
                  <a:pt x="80678" y="32703"/>
                </a:lnTo>
                <a:lnTo>
                  <a:pt x="82730" y="32561"/>
                </a:lnTo>
                <a:lnTo>
                  <a:pt x="84781" y="32424"/>
                </a:lnTo>
                <a:lnTo>
                  <a:pt x="87520" y="32145"/>
                </a:lnTo>
                <a:lnTo>
                  <a:pt x="89908" y="32008"/>
                </a:lnTo>
                <a:lnTo>
                  <a:pt x="92310" y="32008"/>
                </a:lnTo>
                <a:lnTo>
                  <a:pt x="93673" y="32145"/>
                </a:lnTo>
                <a:lnTo>
                  <a:pt x="94699" y="32287"/>
                </a:lnTo>
                <a:lnTo>
                  <a:pt x="93673" y="32424"/>
                </a:lnTo>
                <a:lnTo>
                  <a:pt x="91285" y="32561"/>
                </a:lnTo>
                <a:lnTo>
                  <a:pt x="89234" y="32840"/>
                </a:lnTo>
                <a:lnTo>
                  <a:pt x="87183" y="33255"/>
                </a:lnTo>
                <a:lnTo>
                  <a:pt x="86157" y="33671"/>
                </a:lnTo>
                <a:lnTo>
                  <a:pt x="85806" y="33950"/>
                </a:lnTo>
                <a:lnTo>
                  <a:pt x="85469" y="34223"/>
                </a:lnTo>
                <a:lnTo>
                  <a:pt x="85806" y="34502"/>
                </a:lnTo>
                <a:lnTo>
                  <a:pt x="86157" y="34639"/>
                </a:lnTo>
                <a:lnTo>
                  <a:pt x="86832" y="34781"/>
                </a:lnTo>
                <a:lnTo>
                  <a:pt x="88208" y="34781"/>
                </a:lnTo>
                <a:lnTo>
                  <a:pt x="89908" y="34639"/>
                </a:lnTo>
                <a:lnTo>
                  <a:pt x="92985" y="34223"/>
                </a:lnTo>
                <a:lnTo>
                  <a:pt x="100163" y="34223"/>
                </a:lnTo>
                <a:lnTo>
                  <a:pt x="101189" y="34781"/>
                </a:lnTo>
                <a:lnTo>
                  <a:pt x="102214" y="35470"/>
                </a:lnTo>
                <a:lnTo>
                  <a:pt x="99826" y="35750"/>
                </a:lnTo>
                <a:lnTo>
                  <a:pt x="97438" y="36165"/>
                </a:lnTo>
                <a:lnTo>
                  <a:pt x="95387" y="36860"/>
                </a:lnTo>
                <a:lnTo>
                  <a:pt x="93673" y="37549"/>
                </a:lnTo>
                <a:lnTo>
                  <a:pt x="93673" y="37691"/>
                </a:lnTo>
                <a:lnTo>
                  <a:pt x="96750" y="37691"/>
                </a:lnTo>
                <a:lnTo>
                  <a:pt x="99489" y="37549"/>
                </a:lnTo>
                <a:lnTo>
                  <a:pt x="104954" y="37412"/>
                </a:lnTo>
                <a:lnTo>
                  <a:pt x="105979" y="38523"/>
                </a:lnTo>
                <a:lnTo>
                  <a:pt x="100163" y="39075"/>
                </a:lnTo>
                <a:lnTo>
                  <a:pt x="98112" y="39491"/>
                </a:lnTo>
                <a:lnTo>
                  <a:pt x="97438" y="39627"/>
                </a:lnTo>
                <a:lnTo>
                  <a:pt x="97087" y="39770"/>
                </a:lnTo>
                <a:lnTo>
                  <a:pt x="97775" y="40186"/>
                </a:lnTo>
                <a:lnTo>
                  <a:pt x="98801" y="40322"/>
                </a:lnTo>
                <a:lnTo>
                  <a:pt x="99826" y="40459"/>
                </a:lnTo>
                <a:lnTo>
                  <a:pt x="101189" y="40459"/>
                </a:lnTo>
                <a:lnTo>
                  <a:pt x="104265" y="40322"/>
                </a:lnTo>
                <a:lnTo>
                  <a:pt x="107342" y="40043"/>
                </a:lnTo>
                <a:lnTo>
                  <a:pt x="108368" y="41154"/>
                </a:lnTo>
                <a:lnTo>
                  <a:pt x="105979" y="41433"/>
                </a:lnTo>
                <a:lnTo>
                  <a:pt x="103240" y="41848"/>
                </a:lnTo>
                <a:lnTo>
                  <a:pt x="101189" y="42264"/>
                </a:lnTo>
                <a:lnTo>
                  <a:pt x="100515" y="42537"/>
                </a:lnTo>
                <a:lnTo>
                  <a:pt x="99826" y="42953"/>
                </a:lnTo>
                <a:lnTo>
                  <a:pt x="99826" y="43095"/>
                </a:lnTo>
                <a:lnTo>
                  <a:pt x="99826" y="43232"/>
                </a:lnTo>
                <a:lnTo>
                  <a:pt x="100163" y="43369"/>
                </a:lnTo>
                <a:lnTo>
                  <a:pt x="100515" y="43369"/>
                </a:lnTo>
                <a:lnTo>
                  <a:pt x="101540" y="43095"/>
                </a:lnTo>
                <a:lnTo>
                  <a:pt x="102903" y="42953"/>
                </a:lnTo>
                <a:lnTo>
                  <a:pt x="105291" y="42816"/>
                </a:lnTo>
                <a:lnTo>
                  <a:pt x="109056" y="42537"/>
                </a:lnTo>
                <a:lnTo>
                  <a:pt x="110081" y="44200"/>
                </a:lnTo>
                <a:lnTo>
                  <a:pt x="109744" y="44342"/>
                </a:lnTo>
                <a:lnTo>
                  <a:pt x="106317" y="44479"/>
                </a:lnTo>
                <a:lnTo>
                  <a:pt x="103240" y="44895"/>
                </a:lnTo>
                <a:lnTo>
                  <a:pt x="102566" y="45174"/>
                </a:lnTo>
                <a:lnTo>
                  <a:pt x="102566" y="45447"/>
                </a:lnTo>
                <a:lnTo>
                  <a:pt x="102566" y="45726"/>
                </a:lnTo>
                <a:lnTo>
                  <a:pt x="103240" y="45863"/>
                </a:lnTo>
                <a:lnTo>
                  <a:pt x="104617" y="46005"/>
                </a:lnTo>
                <a:lnTo>
                  <a:pt x="106317" y="46005"/>
                </a:lnTo>
                <a:lnTo>
                  <a:pt x="109056" y="45863"/>
                </a:lnTo>
                <a:lnTo>
                  <a:pt x="110770" y="45726"/>
                </a:lnTo>
                <a:lnTo>
                  <a:pt x="111444" y="47110"/>
                </a:lnTo>
                <a:lnTo>
                  <a:pt x="108030" y="47526"/>
                </a:lnTo>
                <a:lnTo>
                  <a:pt x="106668" y="47805"/>
                </a:lnTo>
                <a:lnTo>
                  <a:pt x="105291" y="48220"/>
                </a:lnTo>
                <a:lnTo>
                  <a:pt x="105291" y="48357"/>
                </a:lnTo>
                <a:lnTo>
                  <a:pt x="108719" y="48636"/>
                </a:lnTo>
                <a:lnTo>
                  <a:pt x="111795" y="48636"/>
                </a:lnTo>
                <a:lnTo>
                  <a:pt x="112132" y="50162"/>
                </a:lnTo>
                <a:lnTo>
                  <a:pt x="110419" y="50299"/>
                </a:lnTo>
                <a:lnTo>
                  <a:pt x="108719" y="50436"/>
                </a:lnTo>
                <a:lnTo>
                  <a:pt x="107342" y="50851"/>
                </a:lnTo>
                <a:lnTo>
                  <a:pt x="106317" y="51267"/>
                </a:lnTo>
                <a:lnTo>
                  <a:pt x="105979" y="51546"/>
                </a:lnTo>
                <a:lnTo>
                  <a:pt x="106317" y="51825"/>
                </a:lnTo>
                <a:lnTo>
                  <a:pt x="108030" y="51962"/>
                </a:lnTo>
                <a:lnTo>
                  <a:pt x="109393" y="51962"/>
                </a:lnTo>
                <a:lnTo>
                  <a:pt x="112470" y="51825"/>
                </a:lnTo>
                <a:lnTo>
                  <a:pt x="112470" y="53072"/>
                </a:lnTo>
                <a:lnTo>
                  <a:pt x="111444" y="53209"/>
                </a:lnTo>
                <a:lnTo>
                  <a:pt x="110419" y="53345"/>
                </a:lnTo>
                <a:lnTo>
                  <a:pt x="109393" y="53625"/>
                </a:lnTo>
                <a:lnTo>
                  <a:pt x="107693" y="54040"/>
                </a:lnTo>
                <a:lnTo>
                  <a:pt x="107342" y="54319"/>
                </a:lnTo>
                <a:lnTo>
                  <a:pt x="107693" y="54456"/>
                </a:lnTo>
                <a:lnTo>
                  <a:pt x="109393" y="54593"/>
                </a:lnTo>
                <a:lnTo>
                  <a:pt x="111444" y="54735"/>
                </a:lnTo>
                <a:lnTo>
                  <a:pt x="112821" y="54735"/>
                </a:lnTo>
                <a:lnTo>
                  <a:pt x="112821" y="56119"/>
                </a:lnTo>
                <a:lnTo>
                  <a:pt x="111107" y="56255"/>
                </a:lnTo>
                <a:lnTo>
                  <a:pt x="109393" y="56534"/>
                </a:lnTo>
                <a:lnTo>
                  <a:pt x="108030" y="56950"/>
                </a:lnTo>
                <a:lnTo>
                  <a:pt x="107693" y="57087"/>
                </a:lnTo>
                <a:lnTo>
                  <a:pt x="107693" y="57229"/>
                </a:lnTo>
                <a:lnTo>
                  <a:pt x="108368" y="57502"/>
                </a:lnTo>
                <a:lnTo>
                  <a:pt x="112821" y="57502"/>
                </a:lnTo>
                <a:lnTo>
                  <a:pt x="112470" y="59308"/>
                </a:lnTo>
                <a:lnTo>
                  <a:pt x="110770" y="59444"/>
                </a:lnTo>
                <a:lnTo>
                  <a:pt x="108719" y="59723"/>
                </a:lnTo>
                <a:lnTo>
                  <a:pt x="108368" y="59860"/>
                </a:lnTo>
                <a:lnTo>
                  <a:pt x="108368" y="59997"/>
                </a:lnTo>
                <a:lnTo>
                  <a:pt x="108719" y="60276"/>
                </a:lnTo>
                <a:lnTo>
                  <a:pt x="109056" y="60412"/>
                </a:lnTo>
                <a:lnTo>
                  <a:pt x="110770" y="60555"/>
                </a:lnTo>
                <a:lnTo>
                  <a:pt x="112132" y="60555"/>
                </a:lnTo>
                <a:lnTo>
                  <a:pt x="111795" y="62075"/>
                </a:lnTo>
                <a:lnTo>
                  <a:pt x="111107" y="62218"/>
                </a:lnTo>
                <a:lnTo>
                  <a:pt x="110419" y="62218"/>
                </a:lnTo>
                <a:lnTo>
                  <a:pt x="109744" y="62354"/>
                </a:lnTo>
                <a:lnTo>
                  <a:pt x="109393" y="62354"/>
                </a:lnTo>
                <a:lnTo>
                  <a:pt x="109393" y="62633"/>
                </a:lnTo>
                <a:lnTo>
                  <a:pt x="110419" y="62907"/>
                </a:lnTo>
                <a:lnTo>
                  <a:pt x="111444" y="63049"/>
                </a:lnTo>
                <a:lnTo>
                  <a:pt x="111795" y="63465"/>
                </a:lnTo>
                <a:lnTo>
                  <a:pt x="112132" y="63738"/>
                </a:lnTo>
                <a:lnTo>
                  <a:pt x="113495" y="64154"/>
                </a:lnTo>
                <a:lnTo>
                  <a:pt x="113158" y="65127"/>
                </a:lnTo>
                <a:lnTo>
                  <a:pt x="112470" y="65959"/>
                </a:lnTo>
                <a:lnTo>
                  <a:pt x="111444" y="66790"/>
                </a:lnTo>
                <a:lnTo>
                  <a:pt x="109744" y="67343"/>
                </a:lnTo>
                <a:lnTo>
                  <a:pt x="108030" y="67758"/>
                </a:lnTo>
                <a:lnTo>
                  <a:pt x="105642" y="67758"/>
                </a:lnTo>
                <a:lnTo>
                  <a:pt x="104617" y="67479"/>
                </a:lnTo>
                <a:lnTo>
                  <a:pt x="103928" y="67206"/>
                </a:lnTo>
                <a:lnTo>
                  <a:pt x="102903" y="66790"/>
                </a:lnTo>
                <a:lnTo>
                  <a:pt x="102566" y="66374"/>
                </a:lnTo>
                <a:lnTo>
                  <a:pt x="102214" y="65959"/>
                </a:lnTo>
                <a:lnTo>
                  <a:pt x="102214" y="64848"/>
                </a:lnTo>
                <a:lnTo>
                  <a:pt x="102566" y="64017"/>
                </a:lnTo>
                <a:lnTo>
                  <a:pt x="103928" y="63186"/>
                </a:lnTo>
                <a:lnTo>
                  <a:pt x="104265" y="62770"/>
                </a:lnTo>
                <a:lnTo>
                  <a:pt x="104617" y="62491"/>
                </a:lnTo>
                <a:lnTo>
                  <a:pt x="104617" y="61659"/>
                </a:lnTo>
                <a:lnTo>
                  <a:pt x="103591" y="60139"/>
                </a:lnTo>
                <a:lnTo>
                  <a:pt x="102566" y="57366"/>
                </a:lnTo>
                <a:lnTo>
                  <a:pt x="101877" y="54735"/>
                </a:lnTo>
                <a:lnTo>
                  <a:pt x="100852" y="51962"/>
                </a:lnTo>
                <a:lnTo>
                  <a:pt x="99826" y="50715"/>
                </a:lnTo>
                <a:lnTo>
                  <a:pt x="98801" y="49331"/>
                </a:lnTo>
                <a:lnTo>
                  <a:pt x="95036" y="45311"/>
                </a:lnTo>
                <a:lnTo>
                  <a:pt x="90597" y="41433"/>
                </a:lnTo>
                <a:lnTo>
                  <a:pt x="89908" y="41017"/>
                </a:lnTo>
                <a:lnTo>
                  <a:pt x="89234" y="40459"/>
                </a:lnTo>
                <a:lnTo>
                  <a:pt x="88883" y="40186"/>
                </a:lnTo>
                <a:lnTo>
                  <a:pt x="87183" y="40186"/>
                </a:lnTo>
                <a:lnTo>
                  <a:pt x="86494" y="40322"/>
                </a:lnTo>
                <a:lnTo>
                  <a:pt x="86157" y="40459"/>
                </a:lnTo>
                <a:lnTo>
                  <a:pt x="86157" y="40738"/>
                </a:lnTo>
                <a:lnTo>
                  <a:pt x="86157" y="41154"/>
                </a:lnTo>
                <a:lnTo>
                  <a:pt x="84106" y="41154"/>
                </a:lnTo>
                <a:lnTo>
                  <a:pt x="81704" y="41290"/>
                </a:lnTo>
                <a:lnTo>
                  <a:pt x="80678" y="41433"/>
                </a:lnTo>
                <a:lnTo>
                  <a:pt x="79653" y="41569"/>
                </a:lnTo>
                <a:lnTo>
                  <a:pt x="79316" y="41848"/>
                </a:lnTo>
                <a:lnTo>
                  <a:pt x="79316" y="42122"/>
                </a:lnTo>
                <a:lnTo>
                  <a:pt x="79653" y="42264"/>
                </a:lnTo>
                <a:lnTo>
                  <a:pt x="80004" y="42537"/>
                </a:lnTo>
                <a:lnTo>
                  <a:pt x="80678" y="42680"/>
                </a:lnTo>
                <a:lnTo>
                  <a:pt x="81704" y="42816"/>
                </a:lnTo>
                <a:lnTo>
                  <a:pt x="86157" y="42816"/>
                </a:lnTo>
                <a:lnTo>
                  <a:pt x="86157" y="43927"/>
                </a:lnTo>
                <a:lnTo>
                  <a:pt x="85469" y="43927"/>
                </a:lnTo>
                <a:lnTo>
                  <a:pt x="81030" y="44063"/>
                </a:lnTo>
                <a:lnTo>
                  <a:pt x="78627" y="44342"/>
                </a:lnTo>
                <a:lnTo>
                  <a:pt x="76576" y="44758"/>
                </a:lnTo>
                <a:lnTo>
                  <a:pt x="76239" y="44895"/>
                </a:lnTo>
                <a:lnTo>
                  <a:pt x="76576" y="45174"/>
                </a:lnTo>
                <a:lnTo>
                  <a:pt x="78290" y="45447"/>
                </a:lnTo>
                <a:lnTo>
                  <a:pt x="80341" y="45590"/>
                </a:lnTo>
                <a:lnTo>
                  <a:pt x="86494" y="45590"/>
                </a:lnTo>
                <a:lnTo>
                  <a:pt x="86494" y="47252"/>
                </a:lnTo>
                <a:lnTo>
                  <a:pt x="83755" y="47252"/>
                </a:lnTo>
                <a:lnTo>
                  <a:pt x="81367" y="47389"/>
                </a:lnTo>
                <a:lnTo>
                  <a:pt x="79316" y="47389"/>
                </a:lnTo>
                <a:lnTo>
                  <a:pt x="77265" y="47668"/>
                </a:lnTo>
                <a:lnTo>
                  <a:pt x="75214" y="48084"/>
                </a:lnTo>
                <a:lnTo>
                  <a:pt x="73500" y="48636"/>
                </a:lnTo>
                <a:lnTo>
                  <a:pt x="73500" y="48773"/>
                </a:lnTo>
                <a:lnTo>
                  <a:pt x="73500" y="48915"/>
                </a:lnTo>
                <a:lnTo>
                  <a:pt x="75551" y="49189"/>
                </a:lnTo>
                <a:lnTo>
                  <a:pt x="77602" y="49331"/>
                </a:lnTo>
                <a:lnTo>
                  <a:pt x="84106" y="49331"/>
                </a:lnTo>
                <a:lnTo>
                  <a:pt x="86494" y="49189"/>
                </a:lnTo>
                <a:lnTo>
                  <a:pt x="86494" y="50020"/>
                </a:lnTo>
                <a:lnTo>
                  <a:pt x="85469" y="49883"/>
                </a:lnTo>
                <a:lnTo>
                  <a:pt x="84106" y="50020"/>
                </a:lnTo>
                <a:lnTo>
                  <a:pt x="81704" y="50162"/>
                </a:lnTo>
                <a:lnTo>
                  <a:pt x="77953" y="50299"/>
                </a:lnTo>
                <a:lnTo>
                  <a:pt x="75902" y="50436"/>
                </a:lnTo>
                <a:lnTo>
                  <a:pt x="74188" y="50715"/>
                </a:lnTo>
                <a:lnTo>
                  <a:pt x="73851" y="50851"/>
                </a:lnTo>
                <a:lnTo>
                  <a:pt x="74188" y="50994"/>
                </a:lnTo>
                <a:lnTo>
                  <a:pt x="75902" y="51409"/>
                </a:lnTo>
                <a:lnTo>
                  <a:pt x="77953" y="51546"/>
                </a:lnTo>
                <a:lnTo>
                  <a:pt x="79653" y="51683"/>
                </a:lnTo>
                <a:lnTo>
                  <a:pt x="81704" y="51825"/>
                </a:lnTo>
                <a:lnTo>
                  <a:pt x="84106" y="51825"/>
                </a:lnTo>
                <a:lnTo>
                  <a:pt x="85469" y="51683"/>
                </a:lnTo>
                <a:lnTo>
                  <a:pt x="86832" y="51683"/>
                </a:lnTo>
                <a:lnTo>
                  <a:pt x="86832" y="53072"/>
                </a:lnTo>
                <a:lnTo>
                  <a:pt x="83755" y="52930"/>
                </a:lnTo>
                <a:lnTo>
                  <a:pt x="80678" y="53072"/>
                </a:lnTo>
                <a:lnTo>
                  <a:pt x="77265" y="53209"/>
                </a:lnTo>
                <a:lnTo>
                  <a:pt x="75551" y="53488"/>
                </a:lnTo>
                <a:lnTo>
                  <a:pt x="74188" y="53761"/>
                </a:lnTo>
                <a:lnTo>
                  <a:pt x="73851" y="53904"/>
                </a:lnTo>
                <a:lnTo>
                  <a:pt x="73851" y="54177"/>
                </a:lnTo>
                <a:lnTo>
                  <a:pt x="74525" y="54456"/>
                </a:lnTo>
                <a:lnTo>
                  <a:pt x="75551" y="54593"/>
                </a:lnTo>
                <a:lnTo>
                  <a:pt x="76928" y="54735"/>
                </a:lnTo>
                <a:lnTo>
                  <a:pt x="83081" y="54735"/>
                </a:lnTo>
                <a:lnTo>
                  <a:pt x="86832" y="54872"/>
                </a:lnTo>
                <a:lnTo>
                  <a:pt x="86494" y="56119"/>
                </a:lnTo>
                <a:lnTo>
                  <a:pt x="85132" y="56119"/>
                </a:lnTo>
                <a:lnTo>
                  <a:pt x="79653" y="56534"/>
                </a:lnTo>
                <a:lnTo>
                  <a:pt x="77265" y="56671"/>
                </a:lnTo>
                <a:lnTo>
                  <a:pt x="76239" y="56950"/>
                </a:lnTo>
                <a:lnTo>
                  <a:pt x="75902" y="56950"/>
                </a:lnTo>
                <a:lnTo>
                  <a:pt x="75551" y="57087"/>
                </a:lnTo>
                <a:lnTo>
                  <a:pt x="75551" y="57502"/>
                </a:lnTo>
                <a:lnTo>
                  <a:pt x="75902" y="57781"/>
                </a:lnTo>
                <a:lnTo>
                  <a:pt x="76576" y="57918"/>
                </a:lnTo>
                <a:lnTo>
                  <a:pt x="77265" y="58061"/>
                </a:lnTo>
                <a:lnTo>
                  <a:pt x="78979" y="58197"/>
                </a:lnTo>
                <a:lnTo>
                  <a:pt x="80678" y="58197"/>
                </a:lnTo>
                <a:lnTo>
                  <a:pt x="83418" y="58061"/>
                </a:lnTo>
                <a:lnTo>
                  <a:pt x="86157" y="57918"/>
                </a:lnTo>
                <a:lnTo>
                  <a:pt x="86494" y="57781"/>
                </a:lnTo>
                <a:lnTo>
                  <a:pt x="86494" y="59029"/>
                </a:lnTo>
                <a:lnTo>
                  <a:pt x="84443" y="59165"/>
                </a:lnTo>
                <a:lnTo>
                  <a:pt x="82730" y="59308"/>
                </a:lnTo>
                <a:lnTo>
                  <a:pt x="78290" y="59860"/>
                </a:lnTo>
                <a:lnTo>
                  <a:pt x="75902" y="60276"/>
                </a:lnTo>
                <a:lnTo>
                  <a:pt x="75214" y="60555"/>
                </a:lnTo>
                <a:lnTo>
                  <a:pt x="75214" y="60691"/>
                </a:lnTo>
                <a:lnTo>
                  <a:pt x="75902" y="60970"/>
                </a:lnTo>
                <a:lnTo>
                  <a:pt x="76576" y="61107"/>
                </a:lnTo>
                <a:lnTo>
                  <a:pt x="78290" y="61244"/>
                </a:lnTo>
                <a:lnTo>
                  <a:pt x="82055" y="61107"/>
                </a:lnTo>
                <a:lnTo>
                  <a:pt x="86494" y="60828"/>
                </a:lnTo>
                <a:lnTo>
                  <a:pt x="86494" y="62633"/>
                </a:lnTo>
                <a:lnTo>
                  <a:pt x="86157" y="62633"/>
                </a:lnTo>
                <a:lnTo>
                  <a:pt x="83418" y="62770"/>
                </a:lnTo>
                <a:lnTo>
                  <a:pt x="80678" y="62907"/>
                </a:lnTo>
                <a:lnTo>
                  <a:pt x="77953" y="63322"/>
                </a:lnTo>
                <a:lnTo>
                  <a:pt x="75551" y="63738"/>
                </a:lnTo>
                <a:lnTo>
                  <a:pt x="75214" y="63880"/>
                </a:lnTo>
                <a:lnTo>
                  <a:pt x="75214" y="64017"/>
                </a:lnTo>
                <a:lnTo>
                  <a:pt x="75214" y="64154"/>
                </a:lnTo>
                <a:lnTo>
                  <a:pt x="75551" y="64296"/>
                </a:lnTo>
                <a:lnTo>
                  <a:pt x="78290" y="64433"/>
                </a:lnTo>
                <a:lnTo>
                  <a:pt x="81030" y="64433"/>
                </a:lnTo>
                <a:lnTo>
                  <a:pt x="86157" y="64296"/>
                </a:lnTo>
                <a:lnTo>
                  <a:pt x="86494" y="64154"/>
                </a:lnTo>
                <a:lnTo>
                  <a:pt x="86494" y="65816"/>
                </a:lnTo>
                <a:lnTo>
                  <a:pt x="84443" y="65816"/>
                </a:lnTo>
                <a:lnTo>
                  <a:pt x="82055" y="66095"/>
                </a:lnTo>
                <a:lnTo>
                  <a:pt x="78290" y="66374"/>
                </a:lnTo>
                <a:lnTo>
                  <a:pt x="74877" y="66927"/>
                </a:lnTo>
                <a:lnTo>
                  <a:pt x="74525" y="67064"/>
                </a:lnTo>
                <a:lnTo>
                  <a:pt x="74525" y="67343"/>
                </a:lnTo>
                <a:lnTo>
                  <a:pt x="74877" y="67479"/>
                </a:lnTo>
                <a:lnTo>
                  <a:pt x="75551" y="67479"/>
                </a:lnTo>
                <a:lnTo>
                  <a:pt x="78979" y="67622"/>
                </a:lnTo>
                <a:lnTo>
                  <a:pt x="82392" y="67479"/>
                </a:lnTo>
                <a:lnTo>
                  <a:pt x="84443" y="67479"/>
                </a:lnTo>
                <a:lnTo>
                  <a:pt x="85469" y="67343"/>
                </a:lnTo>
                <a:lnTo>
                  <a:pt x="86494" y="67206"/>
                </a:lnTo>
                <a:lnTo>
                  <a:pt x="86494" y="68447"/>
                </a:lnTo>
                <a:lnTo>
                  <a:pt x="83755" y="68447"/>
                </a:lnTo>
                <a:lnTo>
                  <a:pt x="80678" y="68590"/>
                </a:lnTo>
                <a:lnTo>
                  <a:pt x="77953" y="69005"/>
                </a:lnTo>
                <a:lnTo>
                  <a:pt x="76928" y="69142"/>
                </a:lnTo>
                <a:lnTo>
                  <a:pt x="75551" y="69421"/>
                </a:lnTo>
                <a:lnTo>
                  <a:pt x="75551" y="69694"/>
                </a:lnTo>
                <a:lnTo>
                  <a:pt x="75551" y="69837"/>
                </a:lnTo>
                <a:lnTo>
                  <a:pt x="76928" y="70110"/>
                </a:lnTo>
                <a:lnTo>
                  <a:pt x="77953" y="70252"/>
                </a:lnTo>
                <a:lnTo>
                  <a:pt x="80678" y="70526"/>
                </a:lnTo>
                <a:lnTo>
                  <a:pt x="83755" y="70389"/>
                </a:lnTo>
                <a:lnTo>
                  <a:pt x="86494" y="70389"/>
                </a:lnTo>
                <a:lnTo>
                  <a:pt x="86494" y="70941"/>
                </a:lnTo>
                <a:lnTo>
                  <a:pt x="86494" y="71084"/>
                </a:lnTo>
                <a:lnTo>
                  <a:pt x="84443" y="71357"/>
                </a:lnTo>
                <a:lnTo>
                  <a:pt x="82730" y="71636"/>
                </a:lnTo>
                <a:lnTo>
                  <a:pt x="78979" y="72052"/>
                </a:lnTo>
                <a:lnTo>
                  <a:pt x="77265" y="72331"/>
                </a:lnTo>
                <a:lnTo>
                  <a:pt x="75902" y="72604"/>
                </a:lnTo>
                <a:lnTo>
                  <a:pt x="75551" y="72883"/>
                </a:lnTo>
                <a:lnTo>
                  <a:pt x="75551" y="73020"/>
                </a:lnTo>
                <a:lnTo>
                  <a:pt x="75902" y="73162"/>
                </a:lnTo>
                <a:lnTo>
                  <a:pt x="77265" y="73299"/>
                </a:lnTo>
                <a:lnTo>
                  <a:pt x="78979" y="73436"/>
                </a:lnTo>
                <a:lnTo>
                  <a:pt x="80678" y="73578"/>
                </a:lnTo>
                <a:lnTo>
                  <a:pt x="82392" y="73436"/>
                </a:lnTo>
                <a:lnTo>
                  <a:pt x="84443" y="73299"/>
                </a:lnTo>
                <a:lnTo>
                  <a:pt x="86832" y="73162"/>
                </a:lnTo>
                <a:lnTo>
                  <a:pt x="86832" y="74267"/>
                </a:lnTo>
                <a:lnTo>
                  <a:pt x="85806" y="74130"/>
                </a:lnTo>
                <a:lnTo>
                  <a:pt x="83755" y="74267"/>
                </a:lnTo>
                <a:lnTo>
                  <a:pt x="82055" y="74546"/>
                </a:lnTo>
                <a:lnTo>
                  <a:pt x="80341" y="74962"/>
                </a:lnTo>
                <a:lnTo>
                  <a:pt x="78290" y="75377"/>
                </a:lnTo>
                <a:lnTo>
                  <a:pt x="77953" y="75514"/>
                </a:lnTo>
                <a:lnTo>
                  <a:pt x="78290" y="75657"/>
                </a:lnTo>
                <a:lnTo>
                  <a:pt x="78627" y="75930"/>
                </a:lnTo>
                <a:lnTo>
                  <a:pt x="78979" y="75930"/>
                </a:lnTo>
                <a:lnTo>
                  <a:pt x="80678" y="75793"/>
                </a:lnTo>
                <a:lnTo>
                  <a:pt x="86494" y="75793"/>
                </a:lnTo>
                <a:lnTo>
                  <a:pt x="87183" y="75657"/>
                </a:lnTo>
                <a:lnTo>
                  <a:pt x="87183" y="77040"/>
                </a:lnTo>
                <a:lnTo>
                  <a:pt x="84781" y="77177"/>
                </a:lnTo>
                <a:lnTo>
                  <a:pt x="82392" y="77177"/>
                </a:lnTo>
                <a:lnTo>
                  <a:pt x="80341" y="77456"/>
                </a:lnTo>
                <a:lnTo>
                  <a:pt x="78290" y="77872"/>
                </a:lnTo>
                <a:lnTo>
                  <a:pt x="77602" y="78151"/>
                </a:lnTo>
                <a:lnTo>
                  <a:pt x="76928" y="78566"/>
                </a:lnTo>
                <a:lnTo>
                  <a:pt x="76928" y="78982"/>
                </a:lnTo>
                <a:lnTo>
                  <a:pt x="76928" y="79119"/>
                </a:lnTo>
                <a:lnTo>
                  <a:pt x="77265" y="79255"/>
                </a:lnTo>
                <a:lnTo>
                  <a:pt x="79316" y="79534"/>
                </a:lnTo>
                <a:lnTo>
                  <a:pt x="81367" y="79534"/>
                </a:lnTo>
                <a:lnTo>
                  <a:pt x="85806" y="79398"/>
                </a:lnTo>
                <a:lnTo>
                  <a:pt x="87857" y="79398"/>
                </a:lnTo>
                <a:lnTo>
                  <a:pt x="88208" y="81061"/>
                </a:lnTo>
                <a:lnTo>
                  <a:pt x="84443" y="81476"/>
                </a:lnTo>
                <a:lnTo>
                  <a:pt x="82055" y="81613"/>
                </a:lnTo>
                <a:lnTo>
                  <a:pt x="79653" y="81892"/>
                </a:lnTo>
                <a:lnTo>
                  <a:pt x="78979" y="82165"/>
                </a:lnTo>
                <a:lnTo>
                  <a:pt x="78627" y="82444"/>
                </a:lnTo>
                <a:lnTo>
                  <a:pt x="78979" y="82860"/>
                </a:lnTo>
                <a:lnTo>
                  <a:pt x="79653" y="83139"/>
                </a:lnTo>
                <a:lnTo>
                  <a:pt x="80341" y="83276"/>
                </a:lnTo>
                <a:lnTo>
                  <a:pt x="81367" y="83412"/>
                </a:lnTo>
                <a:lnTo>
                  <a:pt x="83755" y="83555"/>
                </a:lnTo>
                <a:lnTo>
                  <a:pt x="86157" y="83412"/>
                </a:lnTo>
                <a:lnTo>
                  <a:pt x="88546" y="83139"/>
                </a:lnTo>
                <a:lnTo>
                  <a:pt x="88546" y="84107"/>
                </a:lnTo>
                <a:lnTo>
                  <a:pt x="86157" y="84244"/>
                </a:lnTo>
                <a:lnTo>
                  <a:pt x="83755" y="84659"/>
                </a:lnTo>
                <a:lnTo>
                  <a:pt x="82055" y="84939"/>
                </a:lnTo>
                <a:lnTo>
                  <a:pt x="80341" y="85218"/>
                </a:lnTo>
                <a:lnTo>
                  <a:pt x="79316" y="85770"/>
                </a:lnTo>
                <a:lnTo>
                  <a:pt x="78627" y="86049"/>
                </a:lnTo>
                <a:lnTo>
                  <a:pt x="78290" y="86322"/>
                </a:lnTo>
                <a:lnTo>
                  <a:pt x="78290" y="86465"/>
                </a:lnTo>
                <a:lnTo>
                  <a:pt x="78627" y="86601"/>
                </a:lnTo>
                <a:lnTo>
                  <a:pt x="79653" y="86880"/>
                </a:lnTo>
                <a:lnTo>
                  <a:pt x="81030" y="87017"/>
                </a:lnTo>
                <a:lnTo>
                  <a:pt x="83755" y="86880"/>
                </a:lnTo>
                <a:lnTo>
                  <a:pt x="89234" y="86465"/>
                </a:lnTo>
                <a:lnTo>
                  <a:pt x="89571" y="87985"/>
                </a:lnTo>
                <a:lnTo>
                  <a:pt x="86157" y="88127"/>
                </a:lnTo>
                <a:lnTo>
                  <a:pt x="82392" y="88401"/>
                </a:lnTo>
                <a:lnTo>
                  <a:pt x="80678" y="88680"/>
                </a:lnTo>
                <a:lnTo>
                  <a:pt x="79316" y="89095"/>
                </a:lnTo>
                <a:lnTo>
                  <a:pt x="78979" y="89095"/>
                </a:lnTo>
                <a:lnTo>
                  <a:pt x="78979" y="89232"/>
                </a:lnTo>
                <a:lnTo>
                  <a:pt x="80004" y="89790"/>
                </a:lnTo>
                <a:lnTo>
                  <a:pt x="81367" y="90064"/>
                </a:lnTo>
                <a:lnTo>
                  <a:pt x="82730" y="90206"/>
                </a:lnTo>
                <a:lnTo>
                  <a:pt x="84106" y="90206"/>
                </a:lnTo>
                <a:lnTo>
                  <a:pt x="87183" y="90343"/>
                </a:lnTo>
                <a:lnTo>
                  <a:pt x="89908" y="90343"/>
                </a:lnTo>
                <a:lnTo>
                  <a:pt x="89908" y="90895"/>
                </a:lnTo>
                <a:lnTo>
                  <a:pt x="86157" y="91311"/>
                </a:lnTo>
                <a:lnTo>
                  <a:pt x="83418" y="91590"/>
                </a:lnTo>
                <a:lnTo>
                  <a:pt x="81367" y="92142"/>
                </a:lnTo>
                <a:lnTo>
                  <a:pt x="81030" y="92421"/>
                </a:lnTo>
                <a:lnTo>
                  <a:pt x="81030" y="92558"/>
                </a:lnTo>
                <a:lnTo>
                  <a:pt x="81704" y="92973"/>
                </a:lnTo>
                <a:lnTo>
                  <a:pt x="82730" y="93252"/>
                </a:lnTo>
                <a:lnTo>
                  <a:pt x="84106" y="93389"/>
                </a:lnTo>
                <a:lnTo>
                  <a:pt x="86832" y="93389"/>
                </a:lnTo>
                <a:lnTo>
                  <a:pt x="90259" y="93116"/>
                </a:lnTo>
                <a:lnTo>
                  <a:pt x="90597" y="94779"/>
                </a:lnTo>
                <a:lnTo>
                  <a:pt x="87520" y="94915"/>
                </a:lnTo>
                <a:lnTo>
                  <a:pt x="84781" y="95194"/>
                </a:lnTo>
                <a:lnTo>
                  <a:pt x="83755" y="95468"/>
                </a:lnTo>
                <a:lnTo>
                  <a:pt x="82392" y="95610"/>
                </a:lnTo>
                <a:lnTo>
                  <a:pt x="82055" y="95883"/>
                </a:lnTo>
                <a:lnTo>
                  <a:pt x="82055" y="96162"/>
                </a:lnTo>
                <a:lnTo>
                  <a:pt x="82055" y="96299"/>
                </a:lnTo>
                <a:lnTo>
                  <a:pt x="82730" y="96441"/>
                </a:lnTo>
                <a:lnTo>
                  <a:pt x="85469" y="96578"/>
                </a:lnTo>
                <a:lnTo>
                  <a:pt x="88208" y="96715"/>
                </a:lnTo>
                <a:lnTo>
                  <a:pt x="90597" y="96715"/>
                </a:lnTo>
                <a:lnTo>
                  <a:pt x="90597" y="98378"/>
                </a:lnTo>
                <a:lnTo>
                  <a:pt x="87183" y="98657"/>
                </a:lnTo>
                <a:lnTo>
                  <a:pt x="84443" y="98793"/>
                </a:lnTo>
                <a:lnTo>
                  <a:pt x="83418" y="99072"/>
                </a:lnTo>
                <a:lnTo>
                  <a:pt x="82392" y="99351"/>
                </a:lnTo>
                <a:lnTo>
                  <a:pt x="82055" y="99488"/>
                </a:lnTo>
                <a:lnTo>
                  <a:pt x="82055" y="99767"/>
                </a:lnTo>
                <a:lnTo>
                  <a:pt x="82055" y="99904"/>
                </a:lnTo>
                <a:lnTo>
                  <a:pt x="82392" y="100040"/>
                </a:lnTo>
                <a:lnTo>
                  <a:pt x="84106" y="100456"/>
                </a:lnTo>
                <a:lnTo>
                  <a:pt x="86157" y="100735"/>
                </a:lnTo>
                <a:lnTo>
                  <a:pt x="88546" y="100735"/>
                </a:lnTo>
                <a:lnTo>
                  <a:pt x="90597" y="100598"/>
                </a:lnTo>
                <a:lnTo>
                  <a:pt x="90597" y="102261"/>
                </a:lnTo>
                <a:lnTo>
                  <a:pt x="88546" y="102398"/>
                </a:lnTo>
                <a:lnTo>
                  <a:pt x="86832" y="102677"/>
                </a:lnTo>
                <a:lnTo>
                  <a:pt x="84443" y="102814"/>
                </a:lnTo>
                <a:lnTo>
                  <a:pt x="83081" y="103093"/>
                </a:lnTo>
                <a:lnTo>
                  <a:pt x="82055" y="103366"/>
                </a:lnTo>
                <a:lnTo>
                  <a:pt x="81704" y="103508"/>
                </a:lnTo>
                <a:lnTo>
                  <a:pt x="81704" y="103782"/>
                </a:lnTo>
                <a:lnTo>
                  <a:pt x="82055" y="103924"/>
                </a:lnTo>
                <a:lnTo>
                  <a:pt x="82392" y="104061"/>
                </a:lnTo>
                <a:lnTo>
                  <a:pt x="84106" y="104340"/>
                </a:lnTo>
                <a:lnTo>
                  <a:pt x="86494" y="104613"/>
                </a:lnTo>
                <a:lnTo>
                  <a:pt x="88546" y="104613"/>
                </a:lnTo>
                <a:lnTo>
                  <a:pt x="90597" y="104476"/>
                </a:lnTo>
                <a:lnTo>
                  <a:pt x="90934" y="105029"/>
                </a:lnTo>
                <a:lnTo>
                  <a:pt x="88546" y="105171"/>
                </a:lnTo>
                <a:lnTo>
                  <a:pt x="86494" y="105587"/>
                </a:lnTo>
                <a:lnTo>
                  <a:pt x="84781" y="106002"/>
                </a:lnTo>
                <a:lnTo>
                  <a:pt x="83081" y="106418"/>
                </a:lnTo>
                <a:lnTo>
                  <a:pt x="82730" y="106691"/>
                </a:lnTo>
                <a:lnTo>
                  <a:pt x="82730" y="106834"/>
                </a:lnTo>
                <a:lnTo>
                  <a:pt x="83081" y="106971"/>
                </a:lnTo>
                <a:lnTo>
                  <a:pt x="83755" y="107107"/>
                </a:lnTo>
                <a:lnTo>
                  <a:pt x="85806" y="107107"/>
                </a:lnTo>
                <a:lnTo>
                  <a:pt x="88208" y="106971"/>
                </a:lnTo>
                <a:lnTo>
                  <a:pt x="91285" y="106834"/>
                </a:lnTo>
                <a:lnTo>
                  <a:pt x="91622" y="108081"/>
                </a:lnTo>
                <a:lnTo>
                  <a:pt x="89571" y="108354"/>
                </a:lnTo>
                <a:lnTo>
                  <a:pt x="87857" y="108770"/>
                </a:lnTo>
                <a:lnTo>
                  <a:pt x="84106" y="109465"/>
                </a:lnTo>
                <a:lnTo>
                  <a:pt x="83755" y="109744"/>
                </a:lnTo>
                <a:lnTo>
                  <a:pt x="83755" y="110017"/>
                </a:lnTo>
                <a:lnTo>
                  <a:pt x="84106" y="110296"/>
                </a:lnTo>
                <a:lnTo>
                  <a:pt x="84443" y="110433"/>
                </a:lnTo>
                <a:lnTo>
                  <a:pt x="90259" y="110433"/>
                </a:lnTo>
                <a:lnTo>
                  <a:pt x="92648" y="110159"/>
                </a:lnTo>
                <a:lnTo>
                  <a:pt x="92985" y="110433"/>
                </a:lnTo>
                <a:lnTo>
                  <a:pt x="92310" y="110712"/>
                </a:lnTo>
                <a:lnTo>
                  <a:pt x="91622" y="111127"/>
                </a:lnTo>
                <a:lnTo>
                  <a:pt x="87857" y="111822"/>
                </a:lnTo>
                <a:lnTo>
                  <a:pt x="87520" y="111959"/>
                </a:lnTo>
                <a:lnTo>
                  <a:pt x="87183" y="112375"/>
                </a:lnTo>
                <a:lnTo>
                  <a:pt x="87520" y="112511"/>
                </a:lnTo>
                <a:lnTo>
                  <a:pt x="88208" y="112654"/>
                </a:lnTo>
                <a:lnTo>
                  <a:pt x="92648" y="112511"/>
                </a:lnTo>
                <a:lnTo>
                  <a:pt x="93673" y="112654"/>
                </a:lnTo>
                <a:lnTo>
                  <a:pt x="96750" y="113069"/>
                </a:lnTo>
                <a:lnTo>
                  <a:pt x="99826" y="113343"/>
                </a:lnTo>
                <a:lnTo>
                  <a:pt x="101189" y="113622"/>
                </a:lnTo>
                <a:lnTo>
                  <a:pt x="101877" y="113895"/>
                </a:lnTo>
                <a:lnTo>
                  <a:pt x="102214" y="114174"/>
                </a:lnTo>
                <a:lnTo>
                  <a:pt x="102214" y="114590"/>
                </a:lnTo>
                <a:lnTo>
                  <a:pt x="101877" y="114869"/>
                </a:lnTo>
                <a:lnTo>
                  <a:pt x="101189" y="115284"/>
                </a:lnTo>
                <a:lnTo>
                  <a:pt x="99138" y="115837"/>
                </a:lnTo>
                <a:lnTo>
                  <a:pt x="97438" y="116116"/>
                </a:lnTo>
                <a:lnTo>
                  <a:pt x="95724" y="116389"/>
                </a:lnTo>
                <a:lnTo>
                  <a:pt x="94010" y="116532"/>
                </a:lnTo>
                <a:lnTo>
                  <a:pt x="92310" y="116532"/>
                </a:lnTo>
                <a:lnTo>
                  <a:pt x="88546" y="116389"/>
                </a:lnTo>
                <a:lnTo>
                  <a:pt x="82730" y="116389"/>
                </a:lnTo>
                <a:lnTo>
                  <a:pt x="81030" y="116116"/>
                </a:lnTo>
                <a:lnTo>
                  <a:pt x="79653" y="115700"/>
                </a:lnTo>
                <a:lnTo>
                  <a:pt x="78627" y="115142"/>
                </a:lnTo>
                <a:lnTo>
                  <a:pt x="77602" y="114453"/>
                </a:lnTo>
                <a:lnTo>
                  <a:pt x="76928" y="113485"/>
                </a:lnTo>
                <a:lnTo>
                  <a:pt x="75902" y="111680"/>
                </a:lnTo>
                <a:lnTo>
                  <a:pt x="75214" y="109601"/>
                </a:lnTo>
                <a:lnTo>
                  <a:pt x="74877" y="107523"/>
                </a:lnTo>
                <a:lnTo>
                  <a:pt x="74525" y="104613"/>
                </a:lnTo>
                <a:lnTo>
                  <a:pt x="72826" y="96578"/>
                </a:lnTo>
                <a:lnTo>
                  <a:pt x="71800" y="92558"/>
                </a:lnTo>
                <a:lnTo>
                  <a:pt x="70774" y="88543"/>
                </a:lnTo>
                <a:lnTo>
                  <a:pt x="69749" y="85907"/>
                </a:lnTo>
                <a:lnTo>
                  <a:pt x="68372" y="83139"/>
                </a:lnTo>
                <a:lnTo>
                  <a:pt x="64959" y="77872"/>
                </a:lnTo>
                <a:lnTo>
                  <a:pt x="63596" y="75793"/>
                </a:lnTo>
                <a:lnTo>
                  <a:pt x="62570" y="74130"/>
                </a:lnTo>
                <a:lnTo>
                  <a:pt x="61882" y="73436"/>
                </a:lnTo>
                <a:lnTo>
                  <a:pt x="61194" y="73020"/>
                </a:lnTo>
                <a:lnTo>
                  <a:pt x="61194" y="72883"/>
                </a:lnTo>
                <a:lnTo>
                  <a:pt x="60856" y="72604"/>
                </a:lnTo>
                <a:lnTo>
                  <a:pt x="60168" y="72331"/>
                </a:lnTo>
                <a:lnTo>
                  <a:pt x="59494" y="72189"/>
                </a:lnTo>
                <a:lnTo>
                  <a:pt x="58805" y="72052"/>
                </a:lnTo>
                <a:lnTo>
                  <a:pt x="57780" y="72189"/>
                </a:lnTo>
                <a:lnTo>
                  <a:pt x="56754" y="72604"/>
                </a:lnTo>
                <a:lnTo>
                  <a:pt x="56066" y="73162"/>
                </a:lnTo>
                <a:lnTo>
                  <a:pt x="55040" y="74546"/>
                </a:lnTo>
                <a:lnTo>
                  <a:pt x="54366" y="75657"/>
                </a:lnTo>
                <a:lnTo>
                  <a:pt x="52989" y="75377"/>
                </a:lnTo>
                <a:lnTo>
                  <a:pt x="51627" y="75241"/>
                </a:lnTo>
                <a:lnTo>
                  <a:pt x="50938" y="75377"/>
                </a:lnTo>
                <a:lnTo>
                  <a:pt x="50601" y="75793"/>
                </a:lnTo>
                <a:lnTo>
                  <a:pt x="50938" y="76209"/>
                </a:lnTo>
                <a:lnTo>
                  <a:pt x="51627" y="76625"/>
                </a:lnTo>
                <a:lnTo>
                  <a:pt x="52652" y="77040"/>
                </a:lnTo>
                <a:lnTo>
                  <a:pt x="53678" y="77319"/>
                </a:lnTo>
                <a:lnTo>
                  <a:pt x="53341" y="78424"/>
                </a:lnTo>
                <a:lnTo>
                  <a:pt x="51290" y="78424"/>
                </a:lnTo>
                <a:lnTo>
                  <a:pt x="49239" y="78703"/>
                </a:lnTo>
                <a:lnTo>
                  <a:pt x="48887" y="78840"/>
                </a:lnTo>
                <a:lnTo>
                  <a:pt x="49239" y="78982"/>
                </a:lnTo>
                <a:lnTo>
                  <a:pt x="51290" y="79398"/>
                </a:lnTo>
                <a:lnTo>
                  <a:pt x="52989" y="79813"/>
                </a:lnTo>
                <a:lnTo>
                  <a:pt x="52315" y="82029"/>
                </a:lnTo>
                <a:lnTo>
                  <a:pt x="49239" y="81892"/>
                </a:lnTo>
                <a:lnTo>
                  <a:pt x="47862" y="81892"/>
                </a:lnTo>
                <a:lnTo>
                  <a:pt x="46499" y="82029"/>
                </a:lnTo>
                <a:lnTo>
                  <a:pt x="46162" y="82308"/>
                </a:lnTo>
                <a:lnTo>
                  <a:pt x="46162" y="82444"/>
                </a:lnTo>
                <a:lnTo>
                  <a:pt x="46162" y="82581"/>
                </a:lnTo>
                <a:lnTo>
                  <a:pt x="47525" y="82860"/>
                </a:lnTo>
                <a:lnTo>
                  <a:pt x="48887" y="83276"/>
                </a:lnTo>
                <a:lnTo>
                  <a:pt x="51627" y="83828"/>
                </a:lnTo>
                <a:lnTo>
                  <a:pt x="51627" y="84802"/>
                </a:lnTo>
                <a:lnTo>
                  <a:pt x="48887" y="84802"/>
                </a:lnTo>
                <a:lnTo>
                  <a:pt x="46162" y="84939"/>
                </a:lnTo>
                <a:lnTo>
                  <a:pt x="45136" y="85075"/>
                </a:lnTo>
                <a:lnTo>
                  <a:pt x="44111" y="85218"/>
                </a:lnTo>
                <a:lnTo>
                  <a:pt x="43760" y="85491"/>
                </a:lnTo>
                <a:lnTo>
                  <a:pt x="43760" y="85633"/>
                </a:lnTo>
                <a:lnTo>
                  <a:pt x="44111" y="85907"/>
                </a:lnTo>
                <a:lnTo>
                  <a:pt x="44785" y="86186"/>
                </a:lnTo>
                <a:lnTo>
                  <a:pt x="46499" y="86601"/>
                </a:lnTo>
                <a:lnTo>
                  <a:pt x="48550" y="86738"/>
                </a:lnTo>
                <a:lnTo>
                  <a:pt x="50938" y="86880"/>
                </a:lnTo>
                <a:lnTo>
                  <a:pt x="50264" y="88680"/>
                </a:lnTo>
                <a:lnTo>
                  <a:pt x="46836" y="88543"/>
                </a:lnTo>
                <a:lnTo>
                  <a:pt x="42397" y="88543"/>
                </a:lnTo>
                <a:lnTo>
                  <a:pt x="41034" y="88680"/>
                </a:lnTo>
                <a:lnTo>
                  <a:pt x="40683" y="88816"/>
                </a:lnTo>
                <a:lnTo>
                  <a:pt x="40683" y="88959"/>
                </a:lnTo>
                <a:lnTo>
                  <a:pt x="41372" y="89375"/>
                </a:lnTo>
                <a:lnTo>
                  <a:pt x="42397" y="89648"/>
                </a:lnTo>
                <a:lnTo>
                  <a:pt x="44448" y="90064"/>
                </a:lnTo>
                <a:lnTo>
                  <a:pt x="47188" y="90479"/>
                </a:lnTo>
                <a:lnTo>
                  <a:pt x="49913" y="90622"/>
                </a:lnTo>
                <a:lnTo>
                  <a:pt x="49576" y="91174"/>
                </a:lnTo>
                <a:lnTo>
                  <a:pt x="45811" y="91311"/>
                </a:lnTo>
                <a:lnTo>
                  <a:pt x="43760" y="91453"/>
                </a:lnTo>
                <a:lnTo>
                  <a:pt x="42060" y="91726"/>
                </a:lnTo>
                <a:lnTo>
                  <a:pt x="41709" y="91869"/>
                </a:lnTo>
                <a:lnTo>
                  <a:pt x="41709" y="92142"/>
                </a:lnTo>
                <a:lnTo>
                  <a:pt x="41709" y="92284"/>
                </a:lnTo>
                <a:lnTo>
                  <a:pt x="42060" y="92421"/>
                </a:lnTo>
                <a:lnTo>
                  <a:pt x="43760" y="92700"/>
                </a:lnTo>
                <a:lnTo>
                  <a:pt x="45474" y="92837"/>
                </a:lnTo>
                <a:lnTo>
                  <a:pt x="48887" y="92973"/>
                </a:lnTo>
                <a:lnTo>
                  <a:pt x="48213" y="95610"/>
                </a:lnTo>
                <a:lnTo>
                  <a:pt x="45811" y="95610"/>
                </a:lnTo>
                <a:lnTo>
                  <a:pt x="43760" y="95747"/>
                </a:lnTo>
                <a:lnTo>
                  <a:pt x="40346" y="95883"/>
                </a:lnTo>
                <a:lnTo>
                  <a:pt x="38983" y="96162"/>
                </a:lnTo>
                <a:lnTo>
                  <a:pt x="37607" y="96578"/>
                </a:lnTo>
                <a:lnTo>
                  <a:pt x="37269" y="96994"/>
                </a:lnTo>
                <a:lnTo>
                  <a:pt x="37607" y="97273"/>
                </a:lnTo>
                <a:lnTo>
                  <a:pt x="37958" y="97409"/>
                </a:lnTo>
                <a:lnTo>
                  <a:pt x="39321" y="97688"/>
                </a:lnTo>
                <a:lnTo>
                  <a:pt x="40683" y="97688"/>
                </a:lnTo>
                <a:lnTo>
                  <a:pt x="43423" y="97825"/>
                </a:lnTo>
                <a:lnTo>
                  <a:pt x="47525" y="97962"/>
                </a:lnTo>
                <a:lnTo>
                  <a:pt x="47188" y="99072"/>
                </a:lnTo>
                <a:lnTo>
                  <a:pt x="44785" y="99072"/>
                </a:lnTo>
                <a:lnTo>
                  <a:pt x="42734" y="99209"/>
                </a:lnTo>
                <a:lnTo>
                  <a:pt x="38632" y="99767"/>
                </a:lnTo>
                <a:lnTo>
                  <a:pt x="37958" y="99904"/>
                </a:lnTo>
                <a:lnTo>
                  <a:pt x="37607" y="100183"/>
                </a:lnTo>
                <a:lnTo>
                  <a:pt x="37958" y="100456"/>
                </a:lnTo>
                <a:lnTo>
                  <a:pt x="38632" y="100598"/>
                </a:lnTo>
                <a:lnTo>
                  <a:pt x="40683" y="100872"/>
                </a:lnTo>
                <a:lnTo>
                  <a:pt x="42397" y="101014"/>
                </a:lnTo>
                <a:lnTo>
                  <a:pt x="46499" y="101014"/>
                </a:lnTo>
                <a:lnTo>
                  <a:pt x="46499" y="101151"/>
                </a:lnTo>
                <a:lnTo>
                  <a:pt x="46162" y="102119"/>
                </a:lnTo>
                <a:lnTo>
                  <a:pt x="42397" y="102261"/>
                </a:lnTo>
                <a:lnTo>
                  <a:pt x="39321" y="102398"/>
                </a:lnTo>
                <a:lnTo>
                  <a:pt x="37958" y="102677"/>
                </a:lnTo>
                <a:lnTo>
                  <a:pt x="36932" y="102950"/>
                </a:lnTo>
                <a:lnTo>
                  <a:pt x="36581" y="103229"/>
                </a:lnTo>
                <a:lnTo>
                  <a:pt x="36581" y="103508"/>
                </a:lnTo>
                <a:lnTo>
                  <a:pt x="37269" y="103924"/>
                </a:lnTo>
                <a:lnTo>
                  <a:pt x="37958" y="104061"/>
                </a:lnTo>
                <a:lnTo>
                  <a:pt x="38983" y="104197"/>
                </a:lnTo>
                <a:lnTo>
                  <a:pt x="40009" y="104340"/>
                </a:lnTo>
                <a:lnTo>
                  <a:pt x="42397" y="104340"/>
                </a:lnTo>
                <a:lnTo>
                  <a:pt x="44448" y="104197"/>
                </a:lnTo>
                <a:lnTo>
                  <a:pt x="45474" y="104340"/>
                </a:lnTo>
                <a:lnTo>
                  <a:pt x="45136" y="105444"/>
                </a:lnTo>
                <a:lnTo>
                  <a:pt x="40009" y="105723"/>
                </a:lnTo>
                <a:lnTo>
                  <a:pt x="37607" y="106002"/>
                </a:lnTo>
                <a:lnTo>
                  <a:pt x="36581" y="106276"/>
                </a:lnTo>
                <a:lnTo>
                  <a:pt x="35556" y="106555"/>
                </a:lnTo>
                <a:lnTo>
                  <a:pt x="35218" y="106834"/>
                </a:lnTo>
                <a:lnTo>
                  <a:pt x="35218" y="106971"/>
                </a:lnTo>
                <a:lnTo>
                  <a:pt x="35556" y="107107"/>
                </a:lnTo>
                <a:lnTo>
                  <a:pt x="35907" y="107250"/>
                </a:lnTo>
                <a:lnTo>
                  <a:pt x="37958" y="107523"/>
                </a:lnTo>
                <a:lnTo>
                  <a:pt x="44448" y="107523"/>
                </a:lnTo>
                <a:lnTo>
                  <a:pt x="43760" y="109465"/>
                </a:lnTo>
                <a:lnTo>
                  <a:pt x="39321" y="109328"/>
                </a:lnTo>
                <a:lnTo>
                  <a:pt x="37607" y="109328"/>
                </a:lnTo>
                <a:lnTo>
                  <a:pt x="36244" y="109465"/>
                </a:lnTo>
                <a:lnTo>
                  <a:pt x="34881" y="109601"/>
                </a:lnTo>
                <a:lnTo>
                  <a:pt x="33856" y="110017"/>
                </a:lnTo>
                <a:lnTo>
                  <a:pt x="33856" y="110296"/>
                </a:lnTo>
                <a:lnTo>
                  <a:pt x="33856" y="110433"/>
                </a:lnTo>
                <a:lnTo>
                  <a:pt x="34881" y="110848"/>
                </a:lnTo>
                <a:lnTo>
                  <a:pt x="36244" y="111127"/>
                </a:lnTo>
                <a:lnTo>
                  <a:pt x="37958" y="111407"/>
                </a:lnTo>
                <a:lnTo>
                  <a:pt x="39321" y="111407"/>
                </a:lnTo>
                <a:lnTo>
                  <a:pt x="42734" y="111680"/>
                </a:lnTo>
                <a:lnTo>
                  <a:pt x="42397" y="112790"/>
                </a:lnTo>
                <a:lnTo>
                  <a:pt x="40683" y="112790"/>
                </a:lnTo>
                <a:lnTo>
                  <a:pt x="35907" y="113069"/>
                </a:lnTo>
                <a:lnTo>
                  <a:pt x="34881" y="113206"/>
                </a:lnTo>
                <a:lnTo>
                  <a:pt x="34193" y="113343"/>
                </a:lnTo>
                <a:lnTo>
                  <a:pt x="32830" y="113895"/>
                </a:lnTo>
                <a:lnTo>
                  <a:pt x="32479" y="114037"/>
                </a:lnTo>
                <a:lnTo>
                  <a:pt x="32830" y="114311"/>
                </a:lnTo>
                <a:lnTo>
                  <a:pt x="34193" y="114590"/>
                </a:lnTo>
                <a:lnTo>
                  <a:pt x="35556" y="114726"/>
                </a:lnTo>
                <a:lnTo>
                  <a:pt x="38295" y="114869"/>
                </a:lnTo>
                <a:lnTo>
                  <a:pt x="35218" y="115421"/>
                </a:lnTo>
                <a:lnTo>
                  <a:pt x="32142" y="115973"/>
                </a:lnTo>
                <a:lnTo>
                  <a:pt x="25300" y="116805"/>
                </a:lnTo>
                <a:lnTo>
                  <a:pt x="23249" y="116947"/>
                </a:lnTo>
                <a:lnTo>
                  <a:pt x="20861" y="117084"/>
                </a:lnTo>
                <a:lnTo>
                  <a:pt x="18473" y="116947"/>
                </a:lnTo>
                <a:lnTo>
                  <a:pt x="16085" y="116668"/>
                </a:lnTo>
                <a:lnTo>
                  <a:pt x="15734" y="116532"/>
                </a:lnTo>
                <a:lnTo>
                  <a:pt x="15396" y="116253"/>
                </a:lnTo>
                <a:lnTo>
                  <a:pt x="15396" y="116116"/>
                </a:lnTo>
                <a:lnTo>
                  <a:pt x="15396" y="115837"/>
                </a:lnTo>
                <a:lnTo>
                  <a:pt x="16085" y="115284"/>
                </a:lnTo>
                <a:lnTo>
                  <a:pt x="17447" y="114590"/>
                </a:lnTo>
                <a:lnTo>
                  <a:pt x="20861" y="113485"/>
                </a:lnTo>
                <a:lnTo>
                  <a:pt x="22912" y="112927"/>
                </a:lnTo>
                <a:lnTo>
                  <a:pt x="23601" y="112790"/>
                </a:lnTo>
                <a:lnTo>
                  <a:pt x="23938" y="112511"/>
                </a:lnTo>
                <a:lnTo>
                  <a:pt x="23938" y="112238"/>
                </a:lnTo>
                <a:lnTo>
                  <a:pt x="23938" y="111959"/>
                </a:lnTo>
                <a:lnTo>
                  <a:pt x="24275" y="111543"/>
                </a:lnTo>
                <a:lnTo>
                  <a:pt x="25652" y="106971"/>
                </a:lnTo>
                <a:lnTo>
                  <a:pt x="27014" y="102534"/>
                </a:lnTo>
                <a:lnTo>
                  <a:pt x="28728" y="93532"/>
                </a:lnTo>
                <a:lnTo>
                  <a:pt x="30091" y="84523"/>
                </a:lnTo>
                <a:lnTo>
                  <a:pt x="31805" y="75377"/>
                </a:lnTo>
                <a:lnTo>
                  <a:pt x="33856" y="66232"/>
                </a:lnTo>
                <a:lnTo>
                  <a:pt x="35556" y="57087"/>
                </a:lnTo>
                <a:lnTo>
                  <a:pt x="35907" y="53345"/>
                </a:lnTo>
                <a:lnTo>
                  <a:pt x="36244" y="49331"/>
                </a:lnTo>
                <a:lnTo>
                  <a:pt x="36244" y="47389"/>
                </a:lnTo>
                <a:lnTo>
                  <a:pt x="36244" y="45447"/>
                </a:lnTo>
                <a:lnTo>
                  <a:pt x="35556" y="43511"/>
                </a:lnTo>
                <a:lnTo>
                  <a:pt x="34881" y="41706"/>
                </a:lnTo>
                <a:lnTo>
                  <a:pt x="34881" y="41290"/>
                </a:lnTo>
                <a:lnTo>
                  <a:pt x="34530" y="40875"/>
                </a:lnTo>
                <a:lnTo>
                  <a:pt x="34193" y="40601"/>
                </a:lnTo>
                <a:lnTo>
                  <a:pt x="33856" y="40459"/>
                </a:lnTo>
                <a:lnTo>
                  <a:pt x="32830" y="40186"/>
                </a:lnTo>
                <a:lnTo>
                  <a:pt x="31453" y="40186"/>
                </a:lnTo>
                <a:lnTo>
                  <a:pt x="30428" y="40459"/>
                </a:lnTo>
                <a:lnTo>
                  <a:pt x="28377" y="40601"/>
                </a:lnTo>
                <a:lnTo>
                  <a:pt x="26677" y="40738"/>
                </a:lnTo>
                <a:lnTo>
                  <a:pt x="25652" y="41154"/>
                </a:lnTo>
                <a:lnTo>
                  <a:pt x="25300" y="41569"/>
                </a:lnTo>
                <a:lnTo>
                  <a:pt x="25300" y="41848"/>
                </a:lnTo>
                <a:lnTo>
                  <a:pt x="25300" y="42122"/>
                </a:lnTo>
                <a:lnTo>
                  <a:pt x="26326" y="42401"/>
                </a:lnTo>
                <a:lnTo>
                  <a:pt x="27014" y="42537"/>
                </a:lnTo>
                <a:lnTo>
                  <a:pt x="26677" y="42816"/>
                </a:lnTo>
                <a:lnTo>
                  <a:pt x="23938" y="42816"/>
                </a:lnTo>
                <a:lnTo>
                  <a:pt x="22912" y="42953"/>
                </a:lnTo>
                <a:lnTo>
                  <a:pt x="21887" y="43232"/>
                </a:lnTo>
                <a:lnTo>
                  <a:pt x="21549" y="43648"/>
                </a:lnTo>
                <a:lnTo>
                  <a:pt x="21549" y="43927"/>
                </a:lnTo>
                <a:lnTo>
                  <a:pt x="21887" y="44063"/>
                </a:lnTo>
                <a:lnTo>
                  <a:pt x="22912" y="44479"/>
                </a:lnTo>
                <a:lnTo>
                  <a:pt x="24626" y="44758"/>
                </a:lnTo>
                <a:lnTo>
                  <a:pt x="24275" y="45311"/>
                </a:lnTo>
                <a:lnTo>
                  <a:pt x="22224" y="45311"/>
                </a:lnTo>
                <a:lnTo>
                  <a:pt x="20524" y="45590"/>
                </a:lnTo>
                <a:lnTo>
                  <a:pt x="19836" y="45863"/>
                </a:lnTo>
                <a:lnTo>
                  <a:pt x="19498" y="46279"/>
                </a:lnTo>
                <a:lnTo>
                  <a:pt x="19836" y="46694"/>
                </a:lnTo>
                <a:lnTo>
                  <a:pt x="20524" y="46973"/>
                </a:lnTo>
                <a:lnTo>
                  <a:pt x="21549" y="47110"/>
                </a:lnTo>
                <a:lnTo>
                  <a:pt x="22912" y="47252"/>
                </a:lnTo>
                <a:lnTo>
                  <a:pt x="22224" y="48220"/>
                </a:lnTo>
                <a:lnTo>
                  <a:pt x="20187" y="48220"/>
                </a:lnTo>
                <a:lnTo>
                  <a:pt x="19161" y="48499"/>
                </a:lnTo>
                <a:lnTo>
                  <a:pt x="18136" y="48636"/>
                </a:lnTo>
                <a:lnTo>
                  <a:pt x="18136" y="48915"/>
                </a:lnTo>
                <a:lnTo>
                  <a:pt x="18136" y="49189"/>
                </a:lnTo>
                <a:lnTo>
                  <a:pt x="18810" y="49468"/>
                </a:lnTo>
                <a:lnTo>
                  <a:pt x="19498" y="49747"/>
                </a:lnTo>
                <a:lnTo>
                  <a:pt x="21198" y="49883"/>
                </a:lnTo>
                <a:lnTo>
                  <a:pt x="20861" y="50299"/>
                </a:lnTo>
                <a:lnTo>
                  <a:pt x="20524" y="50851"/>
                </a:lnTo>
                <a:lnTo>
                  <a:pt x="18473" y="50994"/>
                </a:lnTo>
                <a:lnTo>
                  <a:pt x="17447" y="51130"/>
                </a:lnTo>
                <a:lnTo>
                  <a:pt x="16759" y="51409"/>
                </a:lnTo>
                <a:lnTo>
                  <a:pt x="16422" y="51683"/>
                </a:lnTo>
                <a:lnTo>
                  <a:pt x="16422" y="52098"/>
                </a:lnTo>
                <a:lnTo>
                  <a:pt x="17110" y="52377"/>
                </a:lnTo>
                <a:lnTo>
                  <a:pt x="17447" y="52514"/>
                </a:lnTo>
                <a:lnTo>
                  <a:pt x="19161" y="52793"/>
                </a:lnTo>
                <a:lnTo>
                  <a:pt x="19161" y="52930"/>
                </a:lnTo>
                <a:lnTo>
                  <a:pt x="18473" y="53072"/>
                </a:lnTo>
                <a:lnTo>
                  <a:pt x="16422" y="53209"/>
                </a:lnTo>
                <a:lnTo>
                  <a:pt x="15396" y="53488"/>
                </a:lnTo>
                <a:lnTo>
                  <a:pt x="14708" y="53761"/>
                </a:lnTo>
                <a:lnTo>
                  <a:pt x="14371" y="54319"/>
                </a:lnTo>
                <a:lnTo>
                  <a:pt x="14708" y="54456"/>
                </a:lnTo>
                <a:lnTo>
                  <a:pt x="15059" y="54735"/>
                </a:lnTo>
                <a:lnTo>
                  <a:pt x="15734" y="54872"/>
                </a:lnTo>
                <a:lnTo>
                  <a:pt x="16422" y="55008"/>
                </a:lnTo>
                <a:lnTo>
                  <a:pt x="18136" y="55008"/>
                </a:lnTo>
                <a:lnTo>
                  <a:pt x="17785" y="55424"/>
                </a:lnTo>
                <a:lnTo>
                  <a:pt x="16085" y="55424"/>
                </a:lnTo>
                <a:lnTo>
                  <a:pt x="15059" y="55566"/>
                </a:lnTo>
                <a:lnTo>
                  <a:pt x="14371" y="55840"/>
                </a:lnTo>
                <a:lnTo>
                  <a:pt x="14034" y="56255"/>
                </a:lnTo>
                <a:lnTo>
                  <a:pt x="14371" y="56671"/>
                </a:lnTo>
                <a:lnTo>
                  <a:pt x="15734" y="56950"/>
                </a:lnTo>
                <a:lnTo>
                  <a:pt x="17110" y="57087"/>
                </a:lnTo>
                <a:lnTo>
                  <a:pt x="16422" y="58476"/>
                </a:lnTo>
                <a:lnTo>
                  <a:pt x="15396" y="58334"/>
                </a:lnTo>
                <a:lnTo>
                  <a:pt x="14371" y="58476"/>
                </a:lnTo>
                <a:lnTo>
                  <a:pt x="13682" y="58613"/>
                </a:lnTo>
                <a:lnTo>
                  <a:pt x="13008" y="58892"/>
                </a:lnTo>
                <a:lnTo>
                  <a:pt x="13008" y="59165"/>
                </a:lnTo>
                <a:lnTo>
                  <a:pt x="13008" y="59444"/>
                </a:lnTo>
                <a:lnTo>
                  <a:pt x="13345" y="59723"/>
                </a:lnTo>
                <a:lnTo>
                  <a:pt x="14034" y="59997"/>
                </a:lnTo>
                <a:lnTo>
                  <a:pt x="15396" y="60412"/>
                </a:lnTo>
                <a:lnTo>
                  <a:pt x="15059" y="60555"/>
                </a:lnTo>
                <a:lnTo>
                  <a:pt x="14708" y="60828"/>
                </a:lnTo>
                <a:lnTo>
                  <a:pt x="14708" y="61244"/>
                </a:lnTo>
                <a:lnTo>
                  <a:pt x="14708" y="61523"/>
                </a:lnTo>
                <a:lnTo>
                  <a:pt x="16085" y="63186"/>
                </a:lnTo>
                <a:lnTo>
                  <a:pt x="16422" y="64296"/>
                </a:lnTo>
                <a:lnTo>
                  <a:pt x="16759" y="65264"/>
                </a:lnTo>
                <a:lnTo>
                  <a:pt x="16759" y="66232"/>
                </a:lnTo>
                <a:lnTo>
                  <a:pt x="15734" y="67064"/>
                </a:lnTo>
                <a:lnTo>
                  <a:pt x="15396" y="67343"/>
                </a:lnTo>
                <a:lnTo>
                  <a:pt x="14371" y="67622"/>
                </a:lnTo>
                <a:lnTo>
                  <a:pt x="13345" y="67895"/>
                </a:lnTo>
                <a:lnTo>
                  <a:pt x="10957" y="67895"/>
                </a:lnTo>
                <a:lnTo>
                  <a:pt x="9932" y="67622"/>
                </a:lnTo>
                <a:lnTo>
                  <a:pt x="9243" y="67343"/>
                </a:lnTo>
                <a:lnTo>
                  <a:pt x="8555" y="66927"/>
                </a:lnTo>
                <a:lnTo>
                  <a:pt x="7192" y="66095"/>
                </a:lnTo>
                <a:lnTo>
                  <a:pt x="6504" y="65127"/>
                </a:lnTo>
                <a:lnTo>
                  <a:pt x="6504" y="64433"/>
                </a:lnTo>
                <a:lnTo>
                  <a:pt x="6504" y="63738"/>
                </a:lnTo>
                <a:lnTo>
                  <a:pt x="7192" y="62491"/>
                </a:lnTo>
                <a:lnTo>
                  <a:pt x="8218" y="62491"/>
                </a:lnTo>
                <a:lnTo>
                  <a:pt x="8906" y="62354"/>
                </a:lnTo>
                <a:lnTo>
                  <a:pt x="9243" y="62075"/>
                </a:lnTo>
                <a:lnTo>
                  <a:pt x="9243" y="61802"/>
                </a:lnTo>
                <a:lnTo>
                  <a:pt x="8555" y="60691"/>
                </a:lnTo>
                <a:lnTo>
                  <a:pt x="8218" y="59581"/>
                </a:lnTo>
                <a:lnTo>
                  <a:pt x="7881" y="57366"/>
                </a:lnTo>
                <a:lnTo>
                  <a:pt x="8218" y="55008"/>
                </a:lnTo>
                <a:lnTo>
                  <a:pt x="8906" y="52793"/>
                </a:lnTo>
                <a:lnTo>
                  <a:pt x="10269" y="50578"/>
                </a:lnTo>
                <a:lnTo>
                  <a:pt x="11631" y="48357"/>
                </a:lnTo>
                <a:lnTo>
                  <a:pt x="15059" y="43927"/>
                </a:lnTo>
                <a:lnTo>
                  <a:pt x="17110" y="41154"/>
                </a:lnTo>
                <a:lnTo>
                  <a:pt x="19836" y="38380"/>
                </a:lnTo>
                <a:lnTo>
                  <a:pt x="22912" y="35886"/>
                </a:lnTo>
                <a:lnTo>
                  <a:pt x="24626" y="34781"/>
                </a:lnTo>
                <a:lnTo>
                  <a:pt x="26677" y="33671"/>
                </a:lnTo>
                <a:lnTo>
                  <a:pt x="28728" y="32703"/>
                </a:lnTo>
                <a:lnTo>
                  <a:pt x="31116" y="31729"/>
                </a:lnTo>
                <a:lnTo>
                  <a:pt x="33505" y="30761"/>
                </a:lnTo>
                <a:lnTo>
                  <a:pt x="36244" y="30066"/>
                </a:lnTo>
                <a:lnTo>
                  <a:pt x="39321" y="29377"/>
                </a:lnTo>
                <a:lnTo>
                  <a:pt x="42734" y="28819"/>
                </a:lnTo>
                <a:lnTo>
                  <a:pt x="46162" y="28267"/>
                </a:lnTo>
                <a:lnTo>
                  <a:pt x="49913" y="27851"/>
                </a:lnTo>
                <a:lnTo>
                  <a:pt x="54015" y="27572"/>
                </a:lnTo>
                <a:lnTo>
                  <a:pt x="57780" y="27436"/>
                </a:lnTo>
                <a:lnTo>
                  <a:pt x="58468" y="27572"/>
                </a:lnTo>
                <a:lnTo>
                  <a:pt x="59831" y="27436"/>
                </a:lnTo>
                <a:close/>
                <a:moveTo>
                  <a:pt x="59831" y="0"/>
                </a:moveTo>
                <a:lnTo>
                  <a:pt x="56417" y="142"/>
                </a:lnTo>
                <a:lnTo>
                  <a:pt x="53341" y="558"/>
                </a:lnTo>
                <a:lnTo>
                  <a:pt x="51627" y="558"/>
                </a:lnTo>
                <a:lnTo>
                  <a:pt x="50264" y="831"/>
                </a:lnTo>
                <a:lnTo>
                  <a:pt x="46836" y="1389"/>
                </a:lnTo>
                <a:lnTo>
                  <a:pt x="44111" y="2220"/>
                </a:lnTo>
                <a:lnTo>
                  <a:pt x="41372" y="3052"/>
                </a:lnTo>
                <a:lnTo>
                  <a:pt x="39321" y="3883"/>
                </a:lnTo>
                <a:lnTo>
                  <a:pt x="37607" y="4851"/>
                </a:lnTo>
                <a:lnTo>
                  <a:pt x="35907" y="5962"/>
                </a:lnTo>
                <a:lnTo>
                  <a:pt x="34530" y="7066"/>
                </a:lnTo>
                <a:lnTo>
                  <a:pt x="33505" y="8177"/>
                </a:lnTo>
                <a:lnTo>
                  <a:pt x="32830" y="9424"/>
                </a:lnTo>
                <a:lnTo>
                  <a:pt x="32142" y="10534"/>
                </a:lnTo>
                <a:lnTo>
                  <a:pt x="31805" y="11781"/>
                </a:lnTo>
                <a:lnTo>
                  <a:pt x="31805" y="12886"/>
                </a:lnTo>
                <a:lnTo>
                  <a:pt x="32142" y="13860"/>
                </a:lnTo>
                <a:lnTo>
                  <a:pt x="32479" y="14965"/>
                </a:lnTo>
                <a:lnTo>
                  <a:pt x="33167" y="16075"/>
                </a:lnTo>
                <a:lnTo>
                  <a:pt x="34193" y="17043"/>
                </a:lnTo>
                <a:lnTo>
                  <a:pt x="35218" y="18017"/>
                </a:lnTo>
                <a:lnTo>
                  <a:pt x="36581" y="18848"/>
                </a:lnTo>
                <a:lnTo>
                  <a:pt x="37958" y="19816"/>
                </a:lnTo>
                <a:lnTo>
                  <a:pt x="39658" y="20648"/>
                </a:lnTo>
                <a:lnTo>
                  <a:pt x="41372" y="21342"/>
                </a:lnTo>
                <a:lnTo>
                  <a:pt x="43085" y="22031"/>
                </a:lnTo>
                <a:lnTo>
                  <a:pt x="45136" y="22726"/>
                </a:lnTo>
                <a:lnTo>
                  <a:pt x="47525" y="23279"/>
                </a:lnTo>
                <a:lnTo>
                  <a:pt x="49913" y="23694"/>
                </a:lnTo>
                <a:lnTo>
                  <a:pt x="52315" y="23973"/>
                </a:lnTo>
                <a:lnTo>
                  <a:pt x="54703" y="24247"/>
                </a:lnTo>
                <a:lnTo>
                  <a:pt x="54703" y="25078"/>
                </a:lnTo>
                <a:lnTo>
                  <a:pt x="49913" y="25220"/>
                </a:lnTo>
                <a:lnTo>
                  <a:pt x="45811" y="25636"/>
                </a:lnTo>
                <a:lnTo>
                  <a:pt x="41709" y="26052"/>
                </a:lnTo>
                <a:lnTo>
                  <a:pt x="37958" y="26741"/>
                </a:lnTo>
                <a:lnTo>
                  <a:pt x="34530" y="27436"/>
                </a:lnTo>
                <a:lnTo>
                  <a:pt x="31453" y="28267"/>
                </a:lnTo>
                <a:lnTo>
                  <a:pt x="28377" y="29098"/>
                </a:lnTo>
                <a:lnTo>
                  <a:pt x="25652" y="30209"/>
                </a:lnTo>
                <a:lnTo>
                  <a:pt x="23249" y="31314"/>
                </a:lnTo>
                <a:lnTo>
                  <a:pt x="20861" y="32424"/>
                </a:lnTo>
                <a:lnTo>
                  <a:pt x="18810" y="33808"/>
                </a:lnTo>
                <a:lnTo>
                  <a:pt x="16759" y="35055"/>
                </a:lnTo>
                <a:lnTo>
                  <a:pt x="15059" y="36444"/>
                </a:lnTo>
                <a:lnTo>
                  <a:pt x="11983" y="39491"/>
                </a:lnTo>
                <a:lnTo>
                  <a:pt x="9243" y="42537"/>
                </a:lnTo>
                <a:lnTo>
                  <a:pt x="5141" y="48357"/>
                </a:lnTo>
                <a:lnTo>
                  <a:pt x="3427" y="51267"/>
                </a:lnTo>
                <a:lnTo>
                  <a:pt x="2065" y="54177"/>
                </a:lnTo>
                <a:lnTo>
                  <a:pt x="1727" y="55703"/>
                </a:lnTo>
                <a:lnTo>
                  <a:pt x="1727" y="57502"/>
                </a:lnTo>
                <a:lnTo>
                  <a:pt x="2065" y="59308"/>
                </a:lnTo>
                <a:lnTo>
                  <a:pt x="2402" y="60139"/>
                </a:lnTo>
                <a:lnTo>
                  <a:pt x="3090" y="60828"/>
                </a:lnTo>
                <a:lnTo>
                  <a:pt x="2065" y="61244"/>
                </a:lnTo>
                <a:lnTo>
                  <a:pt x="1039" y="61802"/>
                </a:lnTo>
                <a:lnTo>
                  <a:pt x="351" y="62491"/>
                </a:lnTo>
                <a:lnTo>
                  <a:pt x="14" y="63186"/>
                </a:lnTo>
                <a:lnTo>
                  <a:pt x="14" y="64569"/>
                </a:lnTo>
                <a:lnTo>
                  <a:pt x="351" y="65816"/>
                </a:lnTo>
                <a:lnTo>
                  <a:pt x="1039" y="66648"/>
                </a:lnTo>
                <a:lnTo>
                  <a:pt x="1727" y="67343"/>
                </a:lnTo>
                <a:lnTo>
                  <a:pt x="2753" y="68174"/>
                </a:lnTo>
                <a:lnTo>
                  <a:pt x="3778" y="68863"/>
                </a:lnTo>
                <a:lnTo>
                  <a:pt x="5141" y="69421"/>
                </a:lnTo>
                <a:lnTo>
                  <a:pt x="6855" y="69837"/>
                </a:lnTo>
                <a:lnTo>
                  <a:pt x="8555" y="70252"/>
                </a:lnTo>
                <a:lnTo>
                  <a:pt x="10606" y="70389"/>
                </a:lnTo>
                <a:lnTo>
                  <a:pt x="13008" y="70526"/>
                </a:lnTo>
                <a:lnTo>
                  <a:pt x="15059" y="70389"/>
                </a:lnTo>
                <a:lnTo>
                  <a:pt x="16759" y="70110"/>
                </a:lnTo>
                <a:lnTo>
                  <a:pt x="18136" y="69837"/>
                </a:lnTo>
                <a:lnTo>
                  <a:pt x="19498" y="69279"/>
                </a:lnTo>
                <a:lnTo>
                  <a:pt x="20524" y="68726"/>
                </a:lnTo>
                <a:lnTo>
                  <a:pt x="21198" y="68032"/>
                </a:lnTo>
                <a:lnTo>
                  <a:pt x="21549" y="67206"/>
                </a:lnTo>
                <a:lnTo>
                  <a:pt x="22224" y="65543"/>
                </a:lnTo>
                <a:lnTo>
                  <a:pt x="22224" y="63880"/>
                </a:lnTo>
                <a:lnTo>
                  <a:pt x="21549" y="62354"/>
                </a:lnTo>
                <a:lnTo>
                  <a:pt x="20524" y="60970"/>
                </a:lnTo>
                <a:lnTo>
                  <a:pt x="20187" y="60691"/>
                </a:lnTo>
                <a:lnTo>
                  <a:pt x="20861" y="59997"/>
                </a:lnTo>
                <a:lnTo>
                  <a:pt x="21198" y="59723"/>
                </a:lnTo>
                <a:lnTo>
                  <a:pt x="21549" y="58476"/>
                </a:lnTo>
                <a:lnTo>
                  <a:pt x="22224" y="57087"/>
                </a:lnTo>
                <a:lnTo>
                  <a:pt x="23938" y="54319"/>
                </a:lnTo>
                <a:lnTo>
                  <a:pt x="25989" y="51409"/>
                </a:lnTo>
                <a:lnTo>
                  <a:pt x="30091" y="46142"/>
                </a:lnTo>
                <a:lnTo>
                  <a:pt x="29754" y="53209"/>
                </a:lnTo>
                <a:lnTo>
                  <a:pt x="28728" y="60276"/>
                </a:lnTo>
                <a:lnTo>
                  <a:pt x="27351" y="67343"/>
                </a:lnTo>
                <a:lnTo>
                  <a:pt x="25652" y="74409"/>
                </a:lnTo>
                <a:lnTo>
                  <a:pt x="23601" y="83412"/>
                </a:lnTo>
                <a:lnTo>
                  <a:pt x="21887" y="92558"/>
                </a:lnTo>
                <a:lnTo>
                  <a:pt x="19836" y="101703"/>
                </a:lnTo>
                <a:lnTo>
                  <a:pt x="18810" y="106276"/>
                </a:lnTo>
                <a:lnTo>
                  <a:pt x="17110" y="110712"/>
                </a:lnTo>
                <a:lnTo>
                  <a:pt x="17447" y="111407"/>
                </a:lnTo>
                <a:lnTo>
                  <a:pt x="15734" y="111680"/>
                </a:lnTo>
                <a:lnTo>
                  <a:pt x="14371" y="111959"/>
                </a:lnTo>
                <a:lnTo>
                  <a:pt x="13345" y="112375"/>
                </a:lnTo>
                <a:lnTo>
                  <a:pt x="11983" y="112927"/>
                </a:lnTo>
                <a:lnTo>
                  <a:pt x="10269" y="114037"/>
                </a:lnTo>
                <a:lnTo>
                  <a:pt x="8906" y="115284"/>
                </a:lnTo>
                <a:lnTo>
                  <a:pt x="8906" y="115837"/>
                </a:lnTo>
                <a:lnTo>
                  <a:pt x="8555" y="116532"/>
                </a:lnTo>
                <a:lnTo>
                  <a:pt x="8906" y="117084"/>
                </a:lnTo>
                <a:lnTo>
                  <a:pt x="9243" y="117779"/>
                </a:lnTo>
                <a:lnTo>
                  <a:pt x="10269" y="118331"/>
                </a:lnTo>
                <a:lnTo>
                  <a:pt x="11294" y="118747"/>
                </a:lnTo>
                <a:lnTo>
                  <a:pt x="12657" y="119162"/>
                </a:lnTo>
                <a:lnTo>
                  <a:pt x="14371" y="119578"/>
                </a:lnTo>
                <a:lnTo>
                  <a:pt x="16085" y="119715"/>
                </a:lnTo>
                <a:lnTo>
                  <a:pt x="17785" y="119857"/>
                </a:lnTo>
                <a:lnTo>
                  <a:pt x="21887" y="119994"/>
                </a:lnTo>
                <a:lnTo>
                  <a:pt x="26326" y="119857"/>
                </a:lnTo>
                <a:lnTo>
                  <a:pt x="30779" y="119441"/>
                </a:lnTo>
                <a:lnTo>
                  <a:pt x="34881" y="118883"/>
                </a:lnTo>
                <a:lnTo>
                  <a:pt x="38983" y="118052"/>
                </a:lnTo>
                <a:lnTo>
                  <a:pt x="42734" y="117363"/>
                </a:lnTo>
                <a:lnTo>
                  <a:pt x="45811" y="116389"/>
                </a:lnTo>
                <a:lnTo>
                  <a:pt x="46836" y="115973"/>
                </a:lnTo>
                <a:lnTo>
                  <a:pt x="47188" y="115558"/>
                </a:lnTo>
                <a:lnTo>
                  <a:pt x="47525" y="115421"/>
                </a:lnTo>
                <a:lnTo>
                  <a:pt x="48550" y="114869"/>
                </a:lnTo>
                <a:lnTo>
                  <a:pt x="48887" y="114174"/>
                </a:lnTo>
                <a:lnTo>
                  <a:pt x="49576" y="112790"/>
                </a:lnTo>
                <a:lnTo>
                  <a:pt x="51964" y="105587"/>
                </a:lnTo>
                <a:lnTo>
                  <a:pt x="54366" y="96715"/>
                </a:lnTo>
                <a:lnTo>
                  <a:pt x="56754" y="87848"/>
                </a:lnTo>
                <a:lnTo>
                  <a:pt x="57092" y="86465"/>
                </a:lnTo>
                <a:lnTo>
                  <a:pt x="57443" y="86049"/>
                </a:lnTo>
                <a:lnTo>
                  <a:pt x="57443" y="85770"/>
                </a:lnTo>
                <a:lnTo>
                  <a:pt x="58805" y="80229"/>
                </a:lnTo>
                <a:lnTo>
                  <a:pt x="58805" y="79950"/>
                </a:lnTo>
                <a:lnTo>
                  <a:pt x="58805" y="79671"/>
                </a:lnTo>
                <a:lnTo>
                  <a:pt x="58805" y="79534"/>
                </a:lnTo>
                <a:lnTo>
                  <a:pt x="59143" y="78982"/>
                </a:lnTo>
                <a:lnTo>
                  <a:pt x="60519" y="80782"/>
                </a:lnTo>
                <a:lnTo>
                  <a:pt x="62570" y="84802"/>
                </a:lnTo>
                <a:lnTo>
                  <a:pt x="64270" y="88816"/>
                </a:lnTo>
                <a:lnTo>
                  <a:pt x="65647" y="92973"/>
                </a:lnTo>
                <a:lnTo>
                  <a:pt x="66321" y="97130"/>
                </a:lnTo>
                <a:lnTo>
                  <a:pt x="68035" y="105308"/>
                </a:lnTo>
                <a:lnTo>
                  <a:pt x="69061" y="109465"/>
                </a:lnTo>
                <a:lnTo>
                  <a:pt x="70423" y="113622"/>
                </a:lnTo>
                <a:lnTo>
                  <a:pt x="70774" y="114726"/>
                </a:lnTo>
                <a:lnTo>
                  <a:pt x="71800" y="115837"/>
                </a:lnTo>
                <a:lnTo>
                  <a:pt x="73163" y="116947"/>
                </a:lnTo>
                <a:lnTo>
                  <a:pt x="75214" y="117779"/>
                </a:lnTo>
                <a:lnTo>
                  <a:pt x="77265" y="118331"/>
                </a:lnTo>
                <a:lnTo>
                  <a:pt x="79653" y="118747"/>
                </a:lnTo>
                <a:lnTo>
                  <a:pt x="82392" y="118883"/>
                </a:lnTo>
                <a:lnTo>
                  <a:pt x="85469" y="118747"/>
                </a:lnTo>
                <a:lnTo>
                  <a:pt x="88546" y="118883"/>
                </a:lnTo>
                <a:lnTo>
                  <a:pt x="91622" y="119026"/>
                </a:lnTo>
                <a:lnTo>
                  <a:pt x="94699" y="118883"/>
                </a:lnTo>
                <a:lnTo>
                  <a:pt x="97438" y="118747"/>
                </a:lnTo>
                <a:lnTo>
                  <a:pt x="100515" y="118331"/>
                </a:lnTo>
                <a:lnTo>
                  <a:pt x="102903" y="117779"/>
                </a:lnTo>
                <a:lnTo>
                  <a:pt x="105291" y="117084"/>
                </a:lnTo>
                <a:lnTo>
                  <a:pt x="107693" y="116116"/>
                </a:lnTo>
                <a:lnTo>
                  <a:pt x="108368" y="115558"/>
                </a:lnTo>
                <a:lnTo>
                  <a:pt x="108719" y="115142"/>
                </a:lnTo>
                <a:lnTo>
                  <a:pt x="108719" y="114590"/>
                </a:lnTo>
                <a:lnTo>
                  <a:pt x="108719" y="114037"/>
                </a:lnTo>
                <a:lnTo>
                  <a:pt x="108719" y="113485"/>
                </a:lnTo>
                <a:lnTo>
                  <a:pt x="108030" y="112927"/>
                </a:lnTo>
                <a:lnTo>
                  <a:pt x="107693" y="112511"/>
                </a:lnTo>
                <a:lnTo>
                  <a:pt x="106668" y="112096"/>
                </a:lnTo>
                <a:lnTo>
                  <a:pt x="105291" y="111680"/>
                </a:lnTo>
                <a:lnTo>
                  <a:pt x="103591" y="111264"/>
                </a:lnTo>
                <a:lnTo>
                  <a:pt x="100163" y="110712"/>
                </a:lnTo>
                <a:lnTo>
                  <a:pt x="100163" y="110575"/>
                </a:lnTo>
                <a:lnTo>
                  <a:pt x="99138" y="108912"/>
                </a:lnTo>
                <a:lnTo>
                  <a:pt x="98464" y="107107"/>
                </a:lnTo>
                <a:lnTo>
                  <a:pt x="98112" y="103366"/>
                </a:lnTo>
                <a:lnTo>
                  <a:pt x="97438" y="94221"/>
                </a:lnTo>
                <a:lnTo>
                  <a:pt x="96413" y="88127"/>
                </a:lnTo>
                <a:lnTo>
                  <a:pt x="95036" y="82029"/>
                </a:lnTo>
                <a:lnTo>
                  <a:pt x="93673" y="75930"/>
                </a:lnTo>
                <a:lnTo>
                  <a:pt x="92648" y="69973"/>
                </a:lnTo>
                <a:lnTo>
                  <a:pt x="92310" y="61523"/>
                </a:lnTo>
                <a:lnTo>
                  <a:pt x="91959" y="53209"/>
                </a:lnTo>
                <a:lnTo>
                  <a:pt x="91959" y="47805"/>
                </a:lnTo>
                <a:lnTo>
                  <a:pt x="93336" y="49331"/>
                </a:lnTo>
                <a:lnTo>
                  <a:pt x="95036" y="50851"/>
                </a:lnTo>
                <a:lnTo>
                  <a:pt x="95724" y="52241"/>
                </a:lnTo>
                <a:lnTo>
                  <a:pt x="96750" y="53625"/>
                </a:lnTo>
                <a:lnTo>
                  <a:pt x="97438" y="56398"/>
                </a:lnTo>
                <a:lnTo>
                  <a:pt x="98112" y="59308"/>
                </a:lnTo>
                <a:lnTo>
                  <a:pt x="99138" y="62075"/>
                </a:lnTo>
                <a:lnTo>
                  <a:pt x="97775" y="63322"/>
                </a:lnTo>
                <a:lnTo>
                  <a:pt x="97087" y="64569"/>
                </a:lnTo>
                <a:lnTo>
                  <a:pt x="96750" y="65959"/>
                </a:lnTo>
                <a:lnTo>
                  <a:pt x="97438" y="67206"/>
                </a:lnTo>
                <a:lnTo>
                  <a:pt x="97775" y="67895"/>
                </a:lnTo>
                <a:lnTo>
                  <a:pt x="98464" y="68447"/>
                </a:lnTo>
                <a:lnTo>
                  <a:pt x="99138" y="68863"/>
                </a:lnTo>
                <a:lnTo>
                  <a:pt x="100163" y="69279"/>
                </a:lnTo>
                <a:lnTo>
                  <a:pt x="101540" y="69694"/>
                </a:lnTo>
                <a:lnTo>
                  <a:pt x="102903" y="69973"/>
                </a:lnTo>
                <a:lnTo>
                  <a:pt x="104617" y="70110"/>
                </a:lnTo>
                <a:lnTo>
                  <a:pt x="108368" y="70110"/>
                </a:lnTo>
                <a:lnTo>
                  <a:pt x="110419" y="69837"/>
                </a:lnTo>
                <a:lnTo>
                  <a:pt x="112132" y="69558"/>
                </a:lnTo>
                <a:lnTo>
                  <a:pt x="113846" y="69142"/>
                </a:lnTo>
                <a:lnTo>
                  <a:pt x="115209" y="68590"/>
                </a:lnTo>
                <a:lnTo>
                  <a:pt x="116572" y="68032"/>
                </a:lnTo>
                <a:lnTo>
                  <a:pt x="117597" y="67343"/>
                </a:lnTo>
                <a:lnTo>
                  <a:pt x="118623" y="66648"/>
                </a:lnTo>
                <a:lnTo>
                  <a:pt x="119648" y="65543"/>
                </a:lnTo>
                <a:lnTo>
                  <a:pt x="120000" y="64296"/>
                </a:lnTo>
                <a:lnTo>
                  <a:pt x="119648" y="63738"/>
                </a:lnTo>
                <a:lnTo>
                  <a:pt x="119311" y="63186"/>
                </a:lnTo>
                <a:lnTo>
                  <a:pt x="118974" y="62633"/>
                </a:lnTo>
                <a:lnTo>
                  <a:pt x="117948" y="62218"/>
                </a:lnTo>
                <a:lnTo>
                  <a:pt x="118974" y="58476"/>
                </a:lnTo>
                <a:lnTo>
                  <a:pt x="119311" y="54593"/>
                </a:lnTo>
                <a:lnTo>
                  <a:pt x="118974" y="50715"/>
                </a:lnTo>
                <a:lnTo>
                  <a:pt x="117948" y="46973"/>
                </a:lnTo>
                <a:lnTo>
                  <a:pt x="116923" y="45032"/>
                </a:lnTo>
                <a:lnTo>
                  <a:pt x="115897" y="43095"/>
                </a:lnTo>
                <a:lnTo>
                  <a:pt x="114872" y="41290"/>
                </a:lnTo>
                <a:lnTo>
                  <a:pt x="113495" y="39491"/>
                </a:lnTo>
                <a:lnTo>
                  <a:pt x="111795" y="37691"/>
                </a:lnTo>
                <a:lnTo>
                  <a:pt x="109744" y="36029"/>
                </a:lnTo>
                <a:lnTo>
                  <a:pt x="107693" y="34366"/>
                </a:lnTo>
                <a:lnTo>
                  <a:pt x="105291" y="32703"/>
                </a:lnTo>
                <a:lnTo>
                  <a:pt x="103240" y="31593"/>
                </a:lnTo>
                <a:lnTo>
                  <a:pt x="101189" y="30624"/>
                </a:lnTo>
                <a:lnTo>
                  <a:pt x="99138" y="29793"/>
                </a:lnTo>
                <a:lnTo>
                  <a:pt x="96750" y="28962"/>
                </a:lnTo>
                <a:lnTo>
                  <a:pt x="94361" y="28130"/>
                </a:lnTo>
                <a:lnTo>
                  <a:pt x="91622" y="27572"/>
                </a:lnTo>
                <a:lnTo>
                  <a:pt x="88883" y="27020"/>
                </a:lnTo>
                <a:lnTo>
                  <a:pt x="86157" y="26467"/>
                </a:lnTo>
                <a:lnTo>
                  <a:pt x="80341" y="25636"/>
                </a:lnTo>
                <a:lnTo>
                  <a:pt x="74525" y="25220"/>
                </a:lnTo>
                <a:lnTo>
                  <a:pt x="68372" y="24941"/>
                </a:lnTo>
                <a:lnTo>
                  <a:pt x="61882" y="24805"/>
                </a:lnTo>
                <a:lnTo>
                  <a:pt x="61882" y="24526"/>
                </a:lnTo>
                <a:lnTo>
                  <a:pt x="61882" y="24389"/>
                </a:lnTo>
                <a:lnTo>
                  <a:pt x="64621" y="24247"/>
                </a:lnTo>
                <a:lnTo>
                  <a:pt x="67347" y="23831"/>
                </a:lnTo>
                <a:lnTo>
                  <a:pt x="69749" y="23415"/>
                </a:lnTo>
                <a:lnTo>
                  <a:pt x="72474" y="22863"/>
                </a:lnTo>
                <a:lnTo>
                  <a:pt x="74525" y="22168"/>
                </a:lnTo>
                <a:lnTo>
                  <a:pt x="76576" y="21479"/>
                </a:lnTo>
                <a:lnTo>
                  <a:pt x="78627" y="20648"/>
                </a:lnTo>
                <a:lnTo>
                  <a:pt x="80341" y="19680"/>
                </a:lnTo>
                <a:lnTo>
                  <a:pt x="82055" y="18848"/>
                </a:lnTo>
                <a:lnTo>
                  <a:pt x="83418" y="17738"/>
                </a:lnTo>
                <a:lnTo>
                  <a:pt x="84781" y="16770"/>
                </a:lnTo>
                <a:lnTo>
                  <a:pt x="85806" y="15659"/>
                </a:lnTo>
                <a:lnTo>
                  <a:pt x="86832" y="14549"/>
                </a:lnTo>
                <a:lnTo>
                  <a:pt x="87520" y="13444"/>
                </a:lnTo>
                <a:lnTo>
                  <a:pt x="87857" y="12334"/>
                </a:lnTo>
                <a:lnTo>
                  <a:pt x="88208" y="11223"/>
                </a:lnTo>
                <a:lnTo>
                  <a:pt x="87857" y="9976"/>
                </a:lnTo>
                <a:lnTo>
                  <a:pt x="87520" y="8729"/>
                </a:lnTo>
                <a:lnTo>
                  <a:pt x="86494" y="7482"/>
                </a:lnTo>
                <a:lnTo>
                  <a:pt x="85132" y="6235"/>
                </a:lnTo>
                <a:lnTo>
                  <a:pt x="83755" y="5267"/>
                </a:lnTo>
                <a:lnTo>
                  <a:pt x="81704" y="4156"/>
                </a:lnTo>
                <a:lnTo>
                  <a:pt x="79653" y="3325"/>
                </a:lnTo>
                <a:lnTo>
                  <a:pt x="77265" y="2494"/>
                </a:lnTo>
                <a:lnTo>
                  <a:pt x="74525" y="1662"/>
                </a:lnTo>
                <a:lnTo>
                  <a:pt x="71800" y="1110"/>
                </a:lnTo>
                <a:lnTo>
                  <a:pt x="68723" y="558"/>
                </a:lnTo>
                <a:lnTo>
                  <a:pt x="65984" y="279"/>
                </a:lnTo>
                <a:lnTo>
                  <a:pt x="62907" y="142"/>
                </a:lnTo>
                <a:lnTo>
                  <a:pt x="59831" y="0"/>
                </a:lnTo>
                <a:close/>
              </a:path>
            </a:pathLst>
          </a:cu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4" name="Shape 334"/>
          <p:cNvSpPr txBox="1"/>
          <p:nvPr/>
        </p:nvSpPr>
        <p:spPr>
          <a:xfrm>
            <a:off x="1091900" y="1780125"/>
            <a:ext cx="3466200" cy="1381500"/>
          </a:xfrm>
          <a:prstGeom prst="rect">
            <a:avLst/>
          </a:prstGeom>
          <a:noFill/>
          <a:ln>
            <a:noFill/>
          </a:ln>
        </p:spPr>
        <p:txBody>
          <a:bodyPr lIns="91425" tIns="91425" rIns="91425" bIns="91425" anchor="t" anchorCtr="0">
            <a:noAutofit/>
          </a:bodyPr>
          <a:lstStyle/>
          <a:p>
            <a:pPr lvl="0" algn="ctr" rtl="0">
              <a:spcBef>
                <a:spcPts val="0"/>
              </a:spcBef>
              <a:buClr>
                <a:srgbClr val="505670"/>
              </a:buClr>
              <a:buSzPct val="25000"/>
              <a:buFont typeface="Varela Round"/>
              <a:buNone/>
            </a:pPr>
            <a:r>
              <a:rPr lang="en" sz="2400" b="1">
                <a:solidFill>
                  <a:srgbClr val="505670"/>
                </a:solidFill>
                <a:latin typeface="Varela Round"/>
                <a:ea typeface="Varela Round"/>
                <a:cs typeface="Varela Round"/>
                <a:sym typeface="Varela Round"/>
              </a:rPr>
              <a:t>Kids who Bully:</a:t>
            </a:r>
          </a:p>
          <a:p>
            <a:pPr lvl="0" algn="ctr" rtl="0">
              <a:spcBef>
                <a:spcPts val="0"/>
              </a:spcBef>
              <a:buNone/>
            </a:pPr>
            <a:r>
              <a:rPr lang="en">
                <a:solidFill>
                  <a:srgbClr val="505670"/>
                </a:solidFill>
                <a:latin typeface="Varela Round"/>
                <a:ea typeface="Varela Round"/>
                <a:cs typeface="Varela Round"/>
                <a:sym typeface="Varela Round"/>
              </a:rPr>
              <a:t>Engage in bullying behavior </a:t>
            </a:r>
          </a:p>
          <a:p>
            <a:pPr lvl="0" algn="ctr" rtl="0">
              <a:spcBef>
                <a:spcPts val="0"/>
              </a:spcBef>
              <a:buClr>
                <a:srgbClr val="505670"/>
              </a:buClr>
              <a:buFont typeface="Varela Round"/>
              <a:buNone/>
            </a:pPr>
            <a:r>
              <a:rPr lang="en">
                <a:solidFill>
                  <a:srgbClr val="505670"/>
                </a:solidFill>
                <a:latin typeface="Varela Round"/>
                <a:ea typeface="Varela Round"/>
                <a:cs typeface="Varela Round"/>
                <a:sym typeface="Varela Round"/>
              </a:rPr>
              <a:t>towards their peers</a:t>
            </a:r>
          </a:p>
        </p:txBody>
      </p:sp>
      <p:sp>
        <p:nvSpPr>
          <p:cNvPr id="335" name="Shape 335"/>
          <p:cNvSpPr txBox="1"/>
          <p:nvPr/>
        </p:nvSpPr>
        <p:spPr>
          <a:xfrm>
            <a:off x="1195925" y="3138750"/>
            <a:ext cx="3466200" cy="13815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505670"/>
                </a:solidFill>
                <a:latin typeface="Varela Round"/>
                <a:ea typeface="Varela Round"/>
                <a:cs typeface="Varela Round"/>
                <a:sym typeface="Varela Round"/>
              </a:rPr>
              <a:t>Kids who Assist:</a:t>
            </a:r>
          </a:p>
          <a:p>
            <a:pPr lvl="0" algn="ctr" rtl="0">
              <a:spcBef>
                <a:spcPts val="0"/>
              </a:spcBef>
              <a:buNone/>
            </a:pPr>
            <a:r>
              <a:rPr lang="en">
                <a:solidFill>
                  <a:srgbClr val="505670"/>
                </a:solidFill>
                <a:latin typeface="Varela Round"/>
                <a:ea typeface="Varela Round"/>
                <a:cs typeface="Varela Round"/>
                <a:sym typeface="Varela Round"/>
              </a:rPr>
              <a:t>May encourage the bullying </a:t>
            </a:r>
          </a:p>
          <a:p>
            <a:pPr lvl="0" algn="ctr" rtl="0">
              <a:spcBef>
                <a:spcPts val="0"/>
              </a:spcBef>
              <a:buNone/>
            </a:pPr>
            <a:r>
              <a:rPr lang="en">
                <a:solidFill>
                  <a:srgbClr val="505670"/>
                </a:solidFill>
                <a:latin typeface="Varela Round"/>
                <a:ea typeface="Varela Round"/>
                <a:cs typeface="Varela Round"/>
                <a:sym typeface="Varela Round"/>
              </a:rPr>
              <a:t>behavior and occasionally join in</a:t>
            </a:r>
          </a:p>
          <a:p>
            <a:pPr lvl="0" algn="ctr" rtl="0">
              <a:spcBef>
                <a:spcPts val="0"/>
              </a:spcBef>
              <a:buNone/>
            </a:pPr>
            <a:endParaRPr sz="2400" b="1">
              <a:solidFill>
                <a:srgbClr val="505670"/>
              </a:solidFill>
              <a:latin typeface="Varela Round"/>
              <a:ea typeface="Varela Round"/>
              <a:cs typeface="Varela Round"/>
              <a:sym typeface="Varela Round"/>
            </a:endParaRPr>
          </a:p>
        </p:txBody>
      </p:sp>
      <p:sp>
        <p:nvSpPr>
          <p:cNvPr id="336" name="Shape 336"/>
          <p:cNvSpPr txBox="1"/>
          <p:nvPr/>
        </p:nvSpPr>
        <p:spPr>
          <a:xfrm>
            <a:off x="1195925" y="4669975"/>
            <a:ext cx="3338400" cy="13815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505670"/>
                </a:solidFill>
                <a:latin typeface="Varela Round"/>
                <a:ea typeface="Varela Round"/>
                <a:cs typeface="Varela Round"/>
                <a:sym typeface="Varela Round"/>
              </a:rPr>
              <a:t>Kids who Reinforce:</a:t>
            </a:r>
          </a:p>
          <a:p>
            <a:pPr lvl="0" algn="ctr" rtl="0">
              <a:spcBef>
                <a:spcPts val="0"/>
              </a:spcBef>
              <a:buNone/>
            </a:pPr>
            <a:r>
              <a:rPr lang="en">
                <a:solidFill>
                  <a:srgbClr val="505670"/>
                </a:solidFill>
                <a:latin typeface="Varela Round"/>
                <a:ea typeface="Varela Round"/>
                <a:cs typeface="Varela Round"/>
                <a:sym typeface="Varela Round"/>
              </a:rPr>
              <a:t>Give the bully an audience by laughing or providing support for those who are engaging in bullying</a:t>
            </a:r>
          </a:p>
          <a:p>
            <a:pPr lvl="0" algn="ctr" rtl="0">
              <a:spcBef>
                <a:spcPts val="0"/>
              </a:spcBef>
              <a:buNone/>
            </a:pPr>
            <a:endParaRPr sz="2400" b="1">
              <a:solidFill>
                <a:srgbClr val="505670"/>
              </a:solidFill>
              <a:latin typeface="Varela Round"/>
              <a:ea typeface="Varela Round"/>
              <a:cs typeface="Varela Round"/>
              <a:sym typeface="Varela Round"/>
            </a:endParaRPr>
          </a:p>
        </p:txBody>
      </p:sp>
      <p:sp>
        <p:nvSpPr>
          <p:cNvPr id="337" name="Shape 337"/>
          <p:cNvSpPr txBox="1"/>
          <p:nvPr/>
        </p:nvSpPr>
        <p:spPr>
          <a:xfrm>
            <a:off x="5066500" y="4632675"/>
            <a:ext cx="3145800" cy="13815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505670"/>
                </a:solidFill>
                <a:latin typeface="Varela Round"/>
                <a:ea typeface="Varela Round"/>
                <a:cs typeface="Varela Round"/>
                <a:sym typeface="Varela Round"/>
              </a:rPr>
              <a:t>Outsiders:</a:t>
            </a:r>
          </a:p>
          <a:p>
            <a:pPr lvl="0" algn="ctr" rtl="0">
              <a:spcBef>
                <a:spcPts val="0"/>
              </a:spcBef>
              <a:buNone/>
            </a:pPr>
            <a:r>
              <a:rPr lang="en">
                <a:solidFill>
                  <a:srgbClr val="505670"/>
                </a:solidFill>
                <a:latin typeface="Varela Round"/>
                <a:ea typeface="Varela Round"/>
                <a:cs typeface="Varela Round"/>
                <a:sym typeface="Varela Round"/>
              </a:rPr>
              <a:t>Remain separate from the bullying situation. They neither reinforce the bullying behavior nor defend the child being bullied</a:t>
            </a:r>
          </a:p>
        </p:txBody>
      </p:sp>
      <p:sp>
        <p:nvSpPr>
          <p:cNvPr id="338" name="Shape 338"/>
          <p:cNvSpPr txBox="1"/>
          <p:nvPr/>
        </p:nvSpPr>
        <p:spPr>
          <a:xfrm>
            <a:off x="4906300" y="3016050"/>
            <a:ext cx="3466200" cy="13815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505670"/>
                </a:solidFill>
                <a:latin typeface="Varela Round"/>
                <a:ea typeface="Varela Round"/>
                <a:cs typeface="Varela Round"/>
                <a:sym typeface="Varela Round"/>
              </a:rPr>
              <a:t>Kids who Defend:</a:t>
            </a:r>
          </a:p>
          <a:p>
            <a:pPr lvl="0" algn="ctr" rtl="0">
              <a:spcBef>
                <a:spcPts val="0"/>
              </a:spcBef>
              <a:buNone/>
            </a:pPr>
            <a:r>
              <a:rPr lang="en">
                <a:solidFill>
                  <a:srgbClr val="505670"/>
                </a:solidFill>
                <a:latin typeface="Varela Round"/>
                <a:ea typeface="Varela Round"/>
                <a:cs typeface="Varela Round"/>
                <a:sym typeface="Varela Round"/>
              </a:rPr>
              <a:t>Actively comfort the child being bullied and may come to the child’s defense when bullying occurs</a:t>
            </a:r>
          </a:p>
        </p:txBody>
      </p:sp>
      <p:sp>
        <p:nvSpPr>
          <p:cNvPr id="339" name="Shape 339"/>
          <p:cNvSpPr txBox="1"/>
          <p:nvPr/>
        </p:nvSpPr>
        <p:spPr>
          <a:xfrm>
            <a:off x="4906300" y="6181200"/>
            <a:ext cx="3466200" cy="395700"/>
          </a:xfrm>
          <a:prstGeom prst="rect">
            <a:avLst/>
          </a:prstGeom>
          <a:noFill/>
          <a:ln>
            <a:noFill/>
          </a:ln>
        </p:spPr>
        <p:txBody>
          <a:bodyPr lIns="91425" tIns="91425" rIns="91425" bIns="91425" anchor="t" anchorCtr="0">
            <a:noAutofit/>
          </a:bodyPr>
          <a:lstStyle/>
          <a:p>
            <a:pPr lvl="0" algn="r" rtl="0">
              <a:spcBef>
                <a:spcPts val="0"/>
              </a:spcBef>
              <a:buNone/>
            </a:pPr>
            <a:r>
              <a:rPr lang="en" sz="1200" b="1">
                <a:solidFill>
                  <a:srgbClr val="505670"/>
                </a:solidFill>
                <a:latin typeface="Varela Round"/>
                <a:ea typeface="Varela Round"/>
                <a:cs typeface="Varela Round"/>
                <a:sym typeface="Varela Round"/>
              </a:rPr>
              <a:t>Stopbullying.gov</a:t>
            </a:r>
          </a:p>
        </p:txBody>
      </p:sp>
      <p:sp>
        <p:nvSpPr>
          <p:cNvPr id="16" name="TextBox 15"/>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childTnLst>
                                </p:cTn>
                              </p:par>
                              <p:par>
                                <p:cTn id="8" presetID="10" presetClass="entr" presetSubtype="0" fill="hold" nodeType="withEffect">
                                  <p:stCondLst>
                                    <p:cond delay="0"/>
                                  </p:stCondLst>
                                  <p:childTnLst>
                                    <p:set>
                                      <p:cBhvr>
                                        <p:cTn id="9" dur="1" fill="hold">
                                          <p:stCondLst>
                                            <p:cond delay="0"/>
                                          </p:stCondLst>
                                        </p:cTn>
                                        <p:tgtEl>
                                          <p:spTgt spid="331"/>
                                        </p:tgtEl>
                                        <p:attrNameLst>
                                          <p:attrName>style.visibility</p:attrName>
                                        </p:attrNameLst>
                                      </p:cBhvr>
                                      <p:to>
                                        <p:strVal val="visible"/>
                                      </p:to>
                                    </p:set>
                                    <p:animEffect transition="in" filter="fade">
                                      <p:cBhvr>
                                        <p:cTn id="10" dur="1000"/>
                                        <p:tgtEl>
                                          <p:spTgt spid="3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5"/>
                                        </p:tgtEl>
                                        <p:attrNameLst>
                                          <p:attrName>style.visibility</p:attrName>
                                        </p:attrNameLst>
                                      </p:cBhvr>
                                      <p:to>
                                        <p:strVal val="visible"/>
                                      </p:to>
                                    </p:set>
                                    <p:animEffect transition="in" filter="fade">
                                      <p:cBhvr>
                                        <p:cTn id="15" dur="1000"/>
                                        <p:tgtEl>
                                          <p:spTgt spid="335"/>
                                        </p:tgtEl>
                                      </p:cBhvr>
                                    </p:animEffect>
                                  </p:childTnLst>
                                </p:cTn>
                              </p:par>
                              <p:par>
                                <p:cTn id="16" presetID="10" presetClass="entr" presetSubtype="0" fill="hold" nodeType="withEffect">
                                  <p:stCondLst>
                                    <p:cond delay="0"/>
                                  </p:stCondLst>
                                  <p:childTnLst>
                                    <p:set>
                                      <p:cBhvr>
                                        <p:cTn id="17" dur="1" fill="hold">
                                          <p:stCondLst>
                                            <p:cond delay="0"/>
                                          </p:stCondLst>
                                        </p:cTn>
                                        <p:tgtEl>
                                          <p:spTgt spid="332"/>
                                        </p:tgtEl>
                                        <p:attrNameLst>
                                          <p:attrName>style.visibility</p:attrName>
                                        </p:attrNameLst>
                                      </p:cBhvr>
                                      <p:to>
                                        <p:strVal val="visible"/>
                                      </p:to>
                                    </p:set>
                                    <p:animEffect transition="in" filter="fade">
                                      <p:cBhvr>
                                        <p:cTn id="18" dur="1000"/>
                                        <p:tgtEl>
                                          <p:spTgt spid="3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6"/>
                                        </p:tgtEl>
                                        <p:attrNameLst>
                                          <p:attrName>style.visibility</p:attrName>
                                        </p:attrNameLst>
                                      </p:cBhvr>
                                      <p:to>
                                        <p:strVal val="visible"/>
                                      </p:to>
                                    </p:set>
                                    <p:animEffect transition="in" filter="fade">
                                      <p:cBhvr>
                                        <p:cTn id="23" dur="1000"/>
                                        <p:tgtEl>
                                          <p:spTgt spid="336"/>
                                        </p:tgtEl>
                                      </p:cBhvr>
                                    </p:animEffect>
                                  </p:childTnLst>
                                </p:cTn>
                              </p:par>
                              <p:par>
                                <p:cTn id="24" presetID="10" presetClass="entr" presetSubtype="0" fill="hold" nodeType="withEffect">
                                  <p:stCondLst>
                                    <p:cond delay="0"/>
                                  </p:stCondLst>
                                  <p:childTnLst>
                                    <p:set>
                                      <p:cBhvr>
                                        <p:cTn id="25" dur="1" fill="hold">
                                          <p:stCondLst>
                                            <p:cond delay="0"/>
                                          </p:stCondLst>
                                        </p:cTn>
                                        <p:tgtEl>
                                          <p:spTgt spid="333"/>
                                        </p:tgtEl>
                                        <p:attrNameLst>
                                          <p:attrName>style.visibility</p:attrName>
                                        </p:attrNameLst>
                                      </p:cBhvr>
                                      <p:to>
                                        <p:strVal val="visible"/>
                                      </p:to>
                                    </p:set>
                                    <p:animEffect transition="in" filter="fade">
                                      <p:cBhvr>
                                        <p:cTn id="26" dur="1000"/>
                                        <p:tgtEl>
                                          <p:spTgt spid="3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7"/>
                                        </p:tgtEl>
                                        <p:attrNameLst>
                                          <p:attrName>style.visibility</p:attrName>
                                        </p:attrNameLst>
                                      </p:cBhvr>
                                      <p:to>
                                        <p:strVal val="visible"/>
                                      </p:to>
                                    </p:set>
                                    <p:animEffect transition="in" filter="fade">
                                      <p:cBhvr>
                                        <p:cTn id="31" dur="1000"/>
                                        <p:tgtEl>
                                          <p:spTgt spid="327"/>
                                        </p:tgtEl>
                                      </p:cBhvr>
                                    </p:animEffect>
                                  </p:childTnLst>
                                </p:cTn>
                              </p:par>
                              <p:par>
                                <p:cTn id="32" presetID="10" presetClass="entr" presetSubtype="0" fill="hold" nodeType="withEffect">
                                  <p:stCondLst>
                                    <p:cond delay="0"/>
                                  </p:stCondLst>
                                  <p:childTnLst>
                                    <p:set>
                                      <p:cBhvr>
                                        <p:cTn id="33" dur="1" fill="hold">
                                          <p:stCondLst>
                                            <p:cond delay="0"/>
                                          </p:stCondLst>
                                        </p:cTn>
                                        <p:tgtEl>
                                          <p:spTgt spid="329"/>
                                        </p:tgtEl>
                                        <p:attrNameLst>
                                          <p:attrName>style.visibility</p:attrName>
                                        </p:attrNameLst>
                                      </p:cBhvr>
                                      <p:to>
                                        <p:strVal val="visible"/>
                                      </p:to>
                                    </p:set>
                                    <p:animEffect transition="in" filter="fade">
                                      <p:cBhvr>
                                        <p:cTn id="34" dur="1000"/>
                                        <p:tgtEl>
                                          <p:spTgt spid="3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fade">
                                      <p:cBhvr>
                                        <p:cTn id="39" dur="1000"/>
                                        <p:tgtEl>
                                          <p:spTgt spid="338"/>
                                        </p:tgtEl>
                                      </p:cBhvr>
                                    </p:animEffect>
                                  </p:childTnLst>
                                </p:cTn>
                              </p:par>
                              <p:par>
                                <p:cTn id="40" presetID="10" presetClass="entr" presetSubtype="0" fill="hold" nodeType="withEffect">
                                  <p:stCondLst>
                                    <p:cond delay="0"/>
                                  </p:stCondLst>
                                  <p:childTnLst>
                                    <p:set>
                                      <p:cBhvr>
                                        <p:cTn id="41" dur="1" fill="hold">
                                          <p:stCondLst>
                                            <p:cond delay="0"/>
                                          </p:stCondLst>
                                        </p:cTn>
                                        <p:tgtEl>
                                          <p:spTgt spid="330"/>
                                        </p:tgtEl>
                                        <p:attrNameLst>
                                          <p:attrName>style.visibility</p:attrName>
                                        </p:attrNameLst>
                                      </p:cBhvr>
                                      <p:to>
                                        <p:strVal val="visible"/>
                                      </p:to>
                                    </p:set>
                                    <p:animEffect transition="in" filter="fade">
                                      <p:cBhvr>
                                        <p:cTn id="42" dur="1000"/>
                                        <p:tgtEl>
                                          <p:spTgt spid="3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7"/>
                                        </p:tgtEl>
                                        <p:attrNameLst>
                                          <p:attrName>style.visibility</p:attrName>
                                        </p:attrNameLst>
                                      </p:cBhvr>
                                      <p:to>
                                        <p:strVal val="visible"/>
                                      </p:to>
                                    </p:set>
                                    <p:animEffect transition="in" filter="fade">
                                      <p:cBhvr>
                                        <p:cTn id="47" dur="1000"/>
                                        <p:tgtEl>
                                          <p:spTgt spid="337"/>
                                        </p:tgtEl>
                                      </p:cBhvr>
                                    </p:animEffect>
                                  </p:childTnLst>
                                </p:cTn>
                              </p:par>
                              <p:par>
                                <p:cTn id="48" presetID="10" presetClass="entr" presetSubtype="0" fill="hold" nodeType="withEffect">
                                  <p:stCondLst>
                                    <p:cond delay="0"/>
                                  </p:stCondLst>
                                  <p:childTnLst>
                                    <p:set>
                                      <p:cBhvr>
                                        <p:cTn id="49" dur="1" fill="hold">
                                          <p:stCondLst>
                                            <p:cond delay="0"/>
                                          </p:stCondLst>
                                        </p:cTn>
                                        <p:tgtEl>
                                          <p:spTgt spid="328"/>
                                        </p:tgtEl>
                                        <p:attrNameLst>
                                          <p:attrName>style.visibility</p:attrName>
                                        </p:attrNameLst>
                                      </p:cBhvr>
                                      <p:to>
                                        <p:strVal val="visible"/>
                                      </p:to>
                                    </p:set>
                                    <p:animEffect transition="in" filter="fade">
                                      <p:cBhvr>
                                        <p:cTn id="50"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027950" y="689775"/>
            <a:ext cx="7088099" cy="9104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979CB8"/>
              </a:buClr>
              <a:buSzPct val="25000"/>
              <a:buFont typeface="Shadows Into Light"/>
              <a:buNone/>
            </a:pPr>
            <a:r>
              <a:rPr lang="en" sz="3000" b="0" i="0" u="none" strike="noStrike" cap="none">
                <a:solidFill>
                  <a:srgbClr val="979CB8"/>
                </a:solidFill>
                <a:latin typeface="Shadows Into Light"/>
                <a:ea typeface="Shadows Into Light"/>
                <a:cs typeface="Shadows Into Light"/>
                <a:sym typeface="Shadows Into Light"/>
              </a:rPr>
              <a:t>Be More Than a Bystander</a:t>
            </a:r>
          </a:p>
        </p:txBody>
      </p:sp>
      <p:sp>
        <p:nvSpPr>
          <p:cNvPr id="345" name="Shape 345"/>
          <p:cNvSpPr txBox="1">
            <a:spLocks noGrp="1"/>
          </p:cNvSpPr>
          <p:nvPr>
            <p:ph type="body" idx="1"/>
          </p:nvPr>
        </p:nvSpPr>
        <p:spPr>
          <a:xfrm>
            <a:off x="4748169" y="2172500"/>
            <a:ext cx="3439486" cy="2999400"/>
          </a:xfrm>
          <a:prstGeom prst="rect">
            <a:avLst/>
          </a:prstGeom>
          <a:noFill/>
          <a:ln>
            <a:noFill/>
          </a:ln>
        </p:spPr>
        <p:txBody>
          <a:bodyPr lIns="91425" tIns="91425" rIns="91425" bIns="91425" anchor="t" anchorCtr="0">
            <a:noAutofit/>
          </a:bodyPr>
          <a:lstStyle/>
          <a:p>
            <a:pPr marL="342900" marR="0" lvl="0" indent="-342900" algn="l" rtl="0">
              <a:lnSpc>
                <a:spcPct val="150000"/>
              </a:lnSpc>
              <a:spcBef>
                <a:spcPts val="0"/>
              </a:spcBef>
              <a:spcAft>
                <a:spcPts val="0"/>
              </a:spcAft>
              <a:buClr>
                <a:srgbClr val="505670"/>
              </a:buClr>
              <a:buSzPct val="100000"/>
              <a:buFont typeface="Varela Round"/>
              <a:buChar char="▧"/>
            </a:pPr>
            <a:r>
              <a:rPr lang="en" sz="2000" b="0" i="0" u="none" strike="noStrike" cap="none">
                <a:solidFill>
                  <a:srgbClr val="505670"/>
                </a:solidFill>
                <a:latin typeface="Varela Round"/>
                <a:ea typeface="Varela Round"/>
                <a:cs typeface="Varela Round"/>
                <a:sym typeface="Varela Round"/>
              </a:rPr>
              <a:t>Be their friend</a:t>
            </a:r>
          </a:p>
          <a:p>
            <a:pPr marL="342900" marR="0" lvl="0" indent="-342900" algn="l" rtl="0">
              <a:lnSpc>
                <a:spcPct val="150000"/>
              </a:lnSpc>
              <a:spcBef>
                <a:spcPts val="0"/>
              </a:spcBef>
              <a:spcAft>
                <a:spcPts val="0"/>
              </a:spcAft>
              <a:buClr>
                <a:srgbClr val="505670"/>
              </a:buClr>
              <a:buSzPct val="100000"/>
              <a:buFont typeface="Varela Round"/>
              <a:buChar char="▧"/>
            </a:pPr>
            <a:r>
              <a:rPr lang="en" sz="2000" b="0" i="0" u="none" strike="noStrike" cap="none">
                <a:solidFill>
                  <a:srgbClr val="505670"/>
                </a:solidFill>
                <a:latin typeface="Varela Round"/>
                <a:ea typeface="Varela Round"/>
                <a:cs typeface="Varela Round"/>
                <a:sym typeface="Varela Round"/>
              </a:rPr>
              <a:t>Tell a trusted adult</a:t>
            </a:r>
          </a:p>
          <a:p>
            <a:pPr marL="342900" marR="0" lvl="0" indent="-342900" algn="l" rtl="0">
              <a:lnSpc>
                <a:spcPct val="150000"/>
              </a:lnSpc>
              <a:spcBef>
                <a:spcPts val="0"/>
              </a:spcBef>
              <a:spcAft>
                <a:spcPts val="0"/>
              </a:spcAft>
              <a:buClr>
                <a:srgbClr val="505670"/>
              </a:buClr>
              <a:buSzPct val="100000"/>
              <a:buFont typeface="Varela Round"/>
              <a:buChar char="▧"/>
            </a:pPr>
            <a:r>
              <a:rPr lang="en" sz="2000" b="0" i="0" u="none" strike="noStrike" cap="none">
                <a:solidFill>
                  <a:srgbClr val="505670"/>
                </a:solidFill>
                <a:latin typeface="Varela Round"/>
                <a:ea typeface="Varela Round"/>
                <a:cs typeface="Varela Round"/>
                <a:sym typeface="Varela Round"/>
              </a:rPr>
              <a:t>Help them get away</a:t>
            </a:r>
          </a:p>
          <a:p>
            <a:pPr marL="342900" marR="0" lvl="0" indent="-342900" algn="l" rtl="0">
              <a:lnSpc>
                <a:spcPct val="100000"/>
              </a:lnSpc>
              <a:spcBef>
                <a:spcPts val="0"/>
              </a:spcBef>
              <a:spcAft>
                <a:spcPts val="0"/>
              </a:spcAft>
              <a:buClr>
                <a:srgbClr val="505670"/>
              </a:buClr>
              <a:buSzPct val="100000"/>
              <a:buFont typeface="Varela Round"/>
              <a:buChar char="▧"/>
            </a:pPr>
            <a:r>
              <a:rPr lang="en" sz="2000" b="0" i="0" u="none" strike="noStrike" cap="none">
                <a:solidFill>
                  <a:srgbClr val="505670"/>
                </a:solidFill>
                <a:latin typeface="Varela Round"/>
                <a:ea typeface="Varela Round"/>
                <a:cs typeface="Varela Round"/>
                <a:sym typeface="Varela Round"/>
              </a:rPr>
              <a:t>Don’t give bullying an audience</a:t>
            </a:r>
          </a:p>
          <a:p>
            <a:pPr marR="0" lvl="0" indent="0" algn="l" rtl="0">
              <a:lnSpc>
                <a:spcPct val="100000"/>
              </a:lnSpc>
              <a:spcBef>
                <a:spcPts val="0"/>
              </a:spcBef>
              <a:spcAft>
                <a:spcPts val="0"/>
              </a:spcAft>
              <a:buNone/>
            </a:pPr>
            <a:endParaRPr sz="2000"/>
          </a:p>
          <a:p>
            <a:pPr marL="342900" marR="0" lvl="0" indent="-342900" algn="l" rtl="0">
              <a:lnSpc>
                <a:spcPct val="150000"/>
              </a:lnSpc>
              <a:spcBef>
                <a:spcPts val="0"/>
              </a:spcBef>
              <a:spcAft>
                <a:spcPts val="0"/>
              </a:spcAft>
              <a:buClr>
                <a:srgbClr val="505670"/>
              </a:buClr>
              <a:buSzPct val="100000"/>
              <a:buFont typeface="Varela Round"/>
              <a:buChar char="▧"/>
            </a:pPr>
            <a:r>
              <a:rPr lang="en" sz="2000" b="0" i="0" u="none" strike="noStrike" cap="none">
                <a:solidFill>
                  <a:srgbClr val="505670"/>
                </a:solidFill>
                <a:latin typeface="Varela Round"/>
                <a:ea typeface="Varela Round"/>
                <a:cs typeface="Varela Round"/>
                <a:sym typeface="Varela Round"/>
              </a:rPr>
              <a:t>Set a good example</a:t>
            </a:r>
          </a:p>
        </p:txBody>
      </p:sp>
      <p:pic>
        <p:nvPicPr>
          <p:cNvPr id="346" name="Shape 346"/>
          <p:cNvPicPr preferRelativeResize="0"/>
          <p:nvPr/>
        </p:nvPicPr>
        <p:blipFill rotWithShape="1">
          <a:blip r:embed="rId3">
            <a:alphaModFix/>
          </a:blip>
          <a:srcRect/>
          <a:stretch/>
        </p:blipFill>
        <p:spPr>
          <a:xfrm>
            <a:off x="923134" y="2384365"/>
            <a:ext cx="3648863" cy="2575668"/>
          </a:xfrm>
          <a:prstGeom prst="rect">
            <a:avLst/>
          </a:prstGeom>
          <a:noFill/>
          <a:ln>
            <a:noFill/>
          </a:ln>
        </p:spPr>
      </p:pic>
      <p:sp>
        <p:nvSpPr>
          <p:cNvPr id="5" name="TextBox 4"/>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ctrTitle" idx="4294967295"/>
          </p:nvPr>
        </p:nvSpPr>
        <p:spPr>
          <a:xfrm>
            <a:off x="1555863" y="1246948"/>
            <a:ext cx="6241800" cy="1546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505670"/>
              </a:buClr>
              <a:buSzPct val="25000"/>
              <a:buFont typeface="Shadows Into Light"/>
              <a:buNone/>
            </a:pPr>
            <a:r>
              <a:rPr lang="en" sz="6000" b="1" i="0" u="none" strike="noStrike" cap="none">
                <a:solidFill>
                  <a:srgbClr val="505670"/>
                </a:solidFill>
                <a:latin typeface="Shadows Into Light"/>
                <a:ea typeface="Shadows Into Light"/>
                <a:cs typeface="Shadows Into Light"/>
                <a:sym typeface="Shadows Into Light"/>
              </a:rPr>
              <a:t>One thing we CAN do</a:t>
            </a:r>
          </a:p>
        </p:txBody>
      </p:sp>
      <p:sp>
        <p:nvSpPr>
          <p:cNvPr id="352" name="Shape 352"/>
          <p:cNvSpPr txBox="1">
            <a:spLocks noGrp="1"/>
          </p:cNvSpPr>
          <p:nvPr>
            <p:ph type="subTitle" idx="4294967295"/>
          </p:nvPr>
        </p:nvSpPr>
        <p:spPr>
          <a:xfrm>
            <a:off x="1789264" y="3080882"/>
            <a:ext cx="5774999" cy="1046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505670"/>
              </a:buClr>
              <a:buSzPct val="25000"/>
              <a:buFont typeface="Varela Round"/>
              <a:buNone/>
            </a:pPr>
            <a:r>
              <a:rPr lang="en" sz="2400" b="0" i="0" u="none" strike="noStrike" cap="none">
                <a:solidFill>
                  <a:srgbClr val="FFFFFF"/>
                </a:solidFill>
                <a:latin typeface="Varela Round"/>
                <a:ea typeface="Varela Round"/>
                <a:cs typeface="Varela Round"/>
                <a:sym typeface="Varela Round"/>
              </a:rPr>
              <a:t>RESIST ALLOWING DIRECT </a:t>
            </a:r>
          </a:p>
          <a:p>
            <a:pPr marL="0" marR="0" lvl="0" indent="0" algn="ctr" rtl="0">
              <a:lnSpc>
                <a:spcPct val="100000"/>
              </a:lnSpc>
              <a:spcBef>
                <a:spcPts val="0"/>
              </a:spcBef>
              <a:spcAft>
                <a:spcPts val="0"/>
              </a:spcAft>
              <a:buClr>
                <a:srgbClr val="505670"/>
              </a:buClr>
              <a:buSzPct val="25000"/>
              <a:buFont typeface="Varela Round"/>
              <a:buNone/>
            </a:pPr>
            <a:r>
              <a:rPr lang="en" sz="2400" b="0" i="0" u="none" strike="noStrike" cap="none">
                <a:solidFill>
                  <a:srgbClr val="FFFFFF"/>
                </a:solidFill>
                <a:latin typeface="Varela Round"/>
                <a:ea typeface="Varela Round"/>
                <a:cs typeface="Varela Round"/>
                <a:sym typeface="Varela Round"/>
              </a:rPr>
              <a:t>OR INDIRECT BULLYING</a:t>
            </a:r>
          </a:p>
        </p:txBody>
      </p:sp>
      <p:sp>
        <p:nvSpPr>
          <p:cNvPr id="353" name="Shape 353"/>
          <p:cNvSpPr/>
          <p:nvPr/>
        </p:nvSpPr>
        <p:spPr>
          <a:xfrm>
            <a:off x="1296000" y="1189611"/>
            <a:ext cx="6551995" cy="1715249"/>
          </a:xfrm>
          <a:custGeom>
            <a:avLst/>
            <a:gdLst/>
            <a:ahLst/>
            <a:cxnLst/>
            <a:rect l="0" t="0" r="0" b="0"/>
            <a:pathLst>
              <a:path w="120000" h="120000" extrusionOk="0">
                <a:moveTo>
                  <a:pt x="0" y="16594"/>
                </a:moveTo>
                <a:cubicBezTo>
                  <a:pt x="781" y="34749"/>
                  <a:pt x="1905" y="52804"/>
                  <a:pt x="2417" y="71038"/>
                </a:cubicBezTo>
                <a:cubicBezTo>
                  <a:pt x="2786" y="84230"/>
                  <a:pt x="112" y="98899"/>
                  <a:pt x="2215" y="110737"/>
                </a:cubicBezTo>
                <a:cubicBezTo>
                  <a:pt x="3027" y="115303"/>
                  <a:pt x="5839" y="111303"/>
                  <a:pt x="7654" y="111303"/>
                </a:cubicBezTo>
                <a:cubicBezTo>
                  <a:pt x="13562" y="111303"/>
                  <a:pt x="19471" y="111034"/>
                  <a:pt x="25379" y="111303"/>
                </a:cubicBezTo>
                <a:cubicBezTo>
                  <a:pt x="39694" y="111952"/>
                  <a:pt x="53966" y="116584"/>
                  <a:pt x="68282" y="116975"/>
                </a:cubicBezTo>
                <a:cubicBezTo>
                  <a:pt x="79096" y="117269"/>
                  <a:pt x="89900" y="119010"/>
                  <a:pt x="100712" y="119811"/>
                </a:cubicBezTo>
                <a:cubicBezTo>
                  <a:pt x="105820" y="120188"/>
                  <a:pt x="110934" y="118927"/>
                  <a:pt x="116020" y="117542"/>
                </a:cubicBezTo>
                <a:cubicBezTo>
                  <a:pt x="116977" y="117280"/>
                  <a:pt x="118747" y="118534"/>
                  <a:pt x="118840" y="115840"/>
                </a:cubicBezTo>
                <a:cubicBezTo>
                  <a:pt x="119713" y="90434"/>
                  <a:pt x="117834" y="64745"/>
                  <a:pt x="118437" y="39279"/>
                </a:cubicBezTo>
                <a:cubicBezTo>
                  <a:pt x="118718" y="27394"/>
                  <a:pt x="121775" y="10863"/>
                  <a:pt x="118437" y="3550"/>
                </a:cubicBezTo>
                <a:cubicBezTo>
                  <a:pt x="115255" y="-3417"/>
                  <a:pt x="110382" y="2415"/>
                  <a:pt x="106352" y="2415"/>
                </a:cubicBezTo>
                <a:cubicBezTo>
                  <a:pt x="96672" y="2415"/>
                  <a:pt x="87017" y="5175"/>
                  <a:pt x="77347" y="6385"/>
                </a:cubicBezTo>
                <a:cubicBezTo>
                  <a:pt x="51843" y="9574"/>
                  <a:pt x="26334" y="13757"/>
                  <a:pt x="805" y="13757"/>
                </a:cubicBezTo>
              </a:path>
            </a:pathLst>
          </a:custGeom>
          <a:noFill/>
          <a:ln w="9525" cap="flat" cmpd="sng">
            <a:solidFill>
              <a:srgbClr val="50567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4" name="Shape 354"/>
          <p:cNvSpPr/>
          <p:nvPr/>
        </p:nvSpPr>
        <p:spPr>
          <a:xfrm>
            <a:off x="1363112" y="1135536"/>
            <a:ext cx="6627302" cy="1769325"/>
          </a:xfrm>
          <a:custGeom>
            <a:avLst/>
            <a:gdLst/>
            <a:ahLst/>
            <a:cxnLst/>
            <a:rect l="0" t="0" r="0" b="0"/>
            <a:pathLst>
              <a:path w="120000" h="120000" extrusionOk="0">
                <a:moveTo>
                  <a:pt x="1391" y="5946"/>
                </a:moveTo>
                <a:cubicBezTo>
                  <a:pt x="2917" y="29596"/>
                  <a:pt x="3247" y="54061"/>
                  <a:pt x="2384" y="77968"/>
                </a:cubicBezTo>
                <a:cubicBezTo>
                  <a:pt x="2074" y="86546"/>
                  <a:pt x="2226" y="95212"/>
                  <a:pt x="1987" y="103809"/>
                </a:cubicBezTo>
                <a:cubicBezTo>
                  <a:pt x="1911" y="106555"/>
                  <a:pt x="1002" y="110364"/>
                  <a:pt x="1788" y="112056"/>
                </a:cubicBezTo>
                <a:cubicBezTo>
                  <a:pt x="4199" y="117241"/>
                  <a:pt x="7892" y="112843"/>
                  <a:pt x="10931" y="113706"/>
                </a:cubicBezTo>
                <a:cubicBezTo>
                  <a:pt x="13718" y="114496"/>
                  <a:pt x="16477" y="116215"/>
                  <a:pt x="19278" y="116454"/>
                </a:cubicBezTo>
                <a:cubicBezTo>
                  <a:pt x="34841" y="117777"/>
                  <a:pt x="50414" y="118104"/>
                  <a:pt x="65984" y="118104"/>
                </a:cubicBezTo>
                <a:cubicBezTo>
                  <a:pt x="78041" y="118104"/>
                  <a:pt x="90098" y="118104"/>
                  <a:pt x="102156" y="118104"/>
                </a:cubicBezTo>
                <a:cubicBezTo>
                  <a:pt x="107798" y="118104"/>
                  <a:pt x="117745" y="125708"/>
                  <a:pt x="118851" y="110406"/>
                </a:cubicBezTo>
                <a:cubicBezTo>
                  <a:pt x="120463" y="88104"/>
                  <a:pt x="119845" y="64975"/>
                  <a:pt x="119845" y="42233"/>
                </a:cubicBezTo>
                <a:cubicBezTo>
                  <a:pt x="119845" y="32308"/>
                  <a:pt x="119050" y="22466"/>
                  <a:pt x="119050" y="12543"/>
                </a:cubicBezTo>
                <a:cubicBezTo>
                  <a:pt x="119050" y="8654"/>
                  <a:pt x="119849" y="1449"/>
                  <a:pt x="118454" y="996"/>
                </a:cubicBezTo>
                <a:cubicBezTo>
                  <a:pt x="105110" y="-3345"/>
                  <a:pt x="91717" y="8647"/>
                  <a:pt x="78307" y="10893"/>
                </a:cubicBezTo>
                <a:cubicBezTo>
                  <a:pt x="52249" y="15258"/>
                  <a:pt x="26064" y="10178"/>
                  <a:pt x="0" y="14193"/>
                </a:cubicBezTo>
              </a:path>
            </a:pathLst>
          </a:custGeom>
          <a:noFill/>
          <a:ln w="9525" cap="flat" cmpd="sng">
            <a:solidFill>
              <a:srgbClr val="50567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55" name="Shape 355" descr="http://www.edutopia.org/sites/default/files/styles/responsive_1240px/public/cover_media/rr-bullying-620x349-01.png?itok=B0yP30H6&amp;timestamp=1411408353"/>
          <p:cNvPicPr preferRelativeResize="0"/>
          <p:nvPr/>
        </p:nvPicPr>
        <p:blipFill rotWithShape="1">
          <a:blip r:embed="rId3">
            <a:alphaModFix/>
          </a:blip>
          <a:srcRect/>
          <a:stretch/>
        </p:blipFill>
        <p:spPr>
          <a:xfrm>
            <a:off x="2872826" y="4127282"/>
            <a:ext cx="3398344" cy="1912938"/>
          </a:xfrm>
          <a:prstGeom prst="rect">
            <a:avLst/>
          </a:prstGeom>
          <a:noFill/>
          <a:ln>
            <a:noFill/>
          </a:ln>
        </p:spPr>
      </p:pic>
      <p:sp>
        <p:nvSpPr>
          <p:cNvPr id="7" name="TextBox 6"/>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Shape 360" descr="http://www.nea.org/assets/img/content/Bullyfree-Main-Page-Image.jpg"/>
          <p:cNvPicPr preferRelativeResize="0"/>
          <p:nvPr/>
        </p:nvPicPr>
        <p:blipFill rotWithShape="1">
          <a:blip r:embed="rId3">
            <a:alphaModFix/>
          </a:blip>
          <a:srcRect/>
          <a:stretch/>
        </p:blipFill>
        <p:spPr>
          <a:xfrm>
            <a:off x="1481036" y="1679896"/>
            <a:ext cx="6238874" cy="3333750"/>
          </a:xfrm>
          <a:prstGeom prst="rect">
            <a:avLst/>
          </a:prstGeom>
          <a:noFill/>
          <a:ln>
            <a:noFill/>
          </a:ln>
        </p:spPr>
      </p:pic>
      <p:sp>
        <p:nvSpPr>
          <p:cNvPr id="3" name="TextBox 2"/>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027950" y="689775"/>
            <a:ext cx="7088099" cy="9104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979CB8"/>
              </a:buClr>
              <a:buSzPct val="25000"/>
              <a:buFont typeface="Shadows Into Light"/>
              <a:buNone/>
            </a:pPr>
            <a:r>
              <a:rPr lang="en" sz="3000" b="0" i="0" u="none" strike="noStrike" cap="none">
                <a:solidFill>
                  <a:srgbClr val="979CB8"/>
                </a:solidFill>
                <a:latin typeface="Shadows Into Light"/>
                <a:ea typeface="Shadows Into Light"/>
                <a:cs typeface="Shadows Into Light"/>
                <a:sym typeface="Shadows Into Light"/>
              </a:rPr>
              <a:t>References</a:t>
            </a:r>
          </a:p>
        </p:txBody>
      </p:sp>
      <p:sp>
        <p:nvSpPr>
          <p:cNvPr id="366" name="Shape 366"/>
          <p:cNvSpPr txBox="1">
            <a:spLocks noGrp="1"/>
          </p:cNvSpPr>
          <p:nvPr>
            <p:ph type="body" idx="1"/>
          </p:nvPr>
        </p:nvSpPr>
        <p:spPr>
          <a:xfrm>
            <a:off x="1070325" y="1918650"/>
            <a:ext cx="7056298" cy="4082999"/>
          </a:xfrm>
          <a:prstGeom prst="rect">
            <a:avLst/>
          </a:prstGeom>
          <a:noFill/>
          <a:ln>
            <a:noFill/>
          </a:ln>
        </p:spPr>
        <p:txBody>
          <a:bodyPr lIns="91425" tIns="91425" rIns="91425" bIns="91425" anchor="t" anchorCtr="0">
            <a:noAutofit/>
          </a:bodyPr>
          <a:lstStyle/>
          <a:p>
            <a:pPr marL="457200" lvl="0" indent="-457200" rtl="0">
              <a:spcBef>
                <a:spcPts val="0"/>
              </a:spcBef>
              <a:buClr>
                <a:schemeClr val="dk1"/>
              </a:buClr>
              <a:buSzPct val="100000"/>
              <a:buFont typeface="Varela Round"/>
              <a:buAutoNum type="arabicPeriod"/>
            </a:pPr>
            <a:r>
              <a:rPr lang="en" sz="1200" dirty="0" smtClean="0">
                <a:solidFill>
                  <a:schemeClr val="dk1"/>
                </a:solidFill>
              </a:rPr>
              <a:t>Pacer </a:t>
            </a:r>
            <a:r>
              <a:rPr lang="en" sz="1200" dirty="0">
                <a:solidFill>
                  <a:schemeClr val="dk1"/>
                </a:solidFill>
              </a:rPr>
              <a:t>Center. (2013). Bullying 101. </a:t>
            </a:r>
            <a:r>
              <a:rPr lang="en" sz="1200" u="sng" dirty="0">
                <a:solidFill>
                  <a:schemeClr val="hlink"/>
                </a:solidFill>
                <a:hlinkClick r:id="rId3"/>
              </a:rPr>
              <a:t>http://www.pacerkidsagainstbullying.org/wp-content/uploads/2014/07/bullying1014.pdf</a:t>
            </a:r>
          </a:p>
          <a:p>
            <a:pPr marL="457200" lvl="0" indent="-457200" rtl="0">
              <a:spcBef>
                <a:spcPts val="0"/>
              </a:spcBef>
              <a:buClr>
                <a:schemeClr val="dk1"/>
              </a:buClr>
              <a:buSzPct val="100000"/>
              <a:buFont typeface="Varela Round"/>
              <a:buAutoNum type="arabicPeriod"/>
            </a:pPr>
            <a:r>
              <a:rPr lang="en" sz="1200" dirty="0">
                <a:solidFill>
                  <a:schemeClr val="dk1"/>
                </a:solidFill>
              </a:rPr>
              <a:t>Charity Sub. (n.d.) Bullying. </a:t>
            </a:r>
            <a:r>
              <a:rPr lang="en" sz="1200" u="sng" dirty="0">
                <a:solidFill>
                  <a:schemeClr val="hlink"/>
                </a:solidFill>
                <a:hlinkClick r:id="rId4"/>
              </a:rPr>
              <a:t>https://www.charitysub.org/bullying/</a:t>
            </a:r>
          </a:p>
          <a:p>
            <a:pPr marL="457200" lvl="0" indent="-457200" rtl="0">
              <a:spcBef>
                <a:spcPts val="0"/>
              </a:spcBef>
              <a:buClr>
                <a:schemeClr val="dk1"/>
              </a:buClr>
              <a:buSzPct val="100000"/>
              <a:buFont typeface="Varela Round"/>
              <a:buAutoNum type="arabicPeriod"/>
            </a:pPr>
            <a:r>
              <a:rPr lang="en" sz="1200" dirty="0">
                <a:solidFill>
                  <a:schemeClr val="dk1"/>
                </a:solidFill>
              </a:rPr>
              <a:t>Chicago Department of Public Health. (n.d.) Bullying Prevention. </a:t>
            </a:r>
            <a:r>
              <a:rPr lang="en" sz="1200" u="sng" dirty="0">
                <a:solidFill>
                  <a:schemeClr val="hlink"/>
                </a:solidFill>
                <a:hlinkClick r:id="rId5"/>
              </a:rPr>
              <a:t>https://www.cityofchicago.org/city/en/depts/cdph/supp_info/violence_prevention/bullying_prevention.html</a:t>
            </a:r>
          </a:p>
          <a:p>
            <a:pPr marL="457200" lvl="0" indent="-457200" rtl="0">
              <a:spcBef>
                <a:spcPts val="0"/>
              </a:spcBef>
              <a:buClr>
                <a:schemeClr val="dk1"/>
              </a:buClr>
              <a:buSzPct val="100000"/>
              <a:buFont typeface="Varela Round"/>
              <a:buAutoNum type="arabicPeriod"/>
            </a:pPr>
            <a:r>
              <a:rPr lang="en" sz="1200" dirty="0">
                <a:solidFill>
                  <a:schemeClr val="dk1"/>
                </a:solidFill>
              </a:rPr>
              <a:t>National Education Association. (2011). Bully Free: It start’s with me. </a:t>
            </a:r>
            <a:r>
              <a:rPr lang="en" sz="1200" u="sng" dirty="0">
                <a:solidFill>
                  <a:schemeClr val="hlink"/>
                </a:solidFill>
                <a:hlinkClick r:id="rId6"/>
              </a:rPr>
              <a:t>http://www.nea.org/home/63948.htm</a:t>
            </a:r>
          </a:p>
          <a:p>
            <a:pPr marL="457200" lvl="0" indent="-457200" rtl="0">
              <a:spcBef>
                <a:spcPts val="0"/>
              </a:spcBef>
              <a:buClr>
                <a:schemeClr val="dk1"/>
              </a:buClr>
              <a:buSzPct val="100000"/>
              <a:buFont typeface="Varela Round"/>
              <a:buAutoNum type="arabicPeriod"/>
            </a:pPr>
            <a:r>
              <a:rPr lang="en" sz="1200" dirty="0">
                <a:solidFill>
                  <a:schemeClr val="dk1"/>
                </a:solidFill>
              </a:rPr>
              <a:t>U.S. Department of Health and Human Services. (n.d.) Effects of Bullying. </a:t>
            </a:r>
            <a:r>
              <a:rPr lang="en" sz="1200" u="sng" dirty="0">
                <a:solidFill>
                  <a:schemeClr val="hlink"/>
                </a:solidFill>
                <a:hlinkClick r:id="rId7"/>
              </a:rPr>
              <a:t>https://www.stopbullying.gov/at-risk/effects/</a:t>
            </a:r>
          </a:p>
          <a:p>
            <a:pPr marL="457200" lvl="0" indent="-457200" rtl="0">
              <a:spcBef>
                <a:spcPts val="0"/>
              </a:spcBef>
              <a:buClr>
                <a:schemeClr val="dk1"/>
              </a:buClr>
              <a:buSzPct val="100000"/>
              <a:buFont typeface="Varela Round"/>
              <a:buAutoNum type="arabicPeriod"/>
            </a:pPr>
            <a:r>
              <a:rPr lang="en" sz="1200" dirty="0">
                <a:solidFill>
                  <a:schemeClr val="dk1"/>
                </a:solidFill>
              </a:rPr>
              <a:t>Edutopia. (n.d.) Bullying Prevention. </a:t>
            </a:r>
            <a:r>
              <a:rPr lang="en" sz="1200" u="sng" dirty="0">
                <a:solidFill>
                  <a:schemeClr val="hlink"/>
                </a:solidFill>
                <a:hlinkClick r:id="rId8"/>
              </a:rPr>
              <a:t>https://www.edutopia.org/blogs/tag/bullying-prevention</a:t>
            </a:r>
          </a:p>
          <a:p>
            <a:pPr lvl="0" indent="0" rtl="0">
              <a:spcBef>
                <a:spcPts val="0"/>
              </a:spcBef>
              <a:buNone/>
            </a:pPr>
            <a:endParaRPr sz="1200" dirty="0">
              <a:solidFill>
                <a:schemeClr val="dk1"/>
              </a:solidFill>
            </a:endParaRPr>
          </a:p>
          <a:p>
            <a:pPr marL="457200" marR="0" lvl="0" indent="-457200" algn="l" rtl="0">
              <a:lnSpc>
                <a:spcPct val="100000"/>
              </a:lnSpc>
              <a:spcBef>
                <a:spcPts val="0"/>
              </a:spcBef>
              <a:spcAft>
                <a:spcPts val="0"/>
              </a:spcAft>
              <a:buClr>
                <a:srgbClr val="505670"/>
              </a:buClr>
              <a:buSzPct val="100000"/>
              <a:buFont typeface="Varela Round"/>
              <a:buNone/>
            </a:pPr>
            <a:endParaRPr sz="1200" b="0" i="0" u="none" strike="noStrike" cap="none" dirty="0">
              <a:solidFill>
                <a:srgbClr val="505670"/>
              </a:solidFill>
            </a:endParaRPr>
          </a:p>
          <a:p>
            <a:pPr marL="457200" marR="0" lvl="0" indent="-457200" algn="l" rtl="0">
              <a:lnSpc>
                <a:spcPct val="100000"/>
              </a:lnSpc>
              <a:spcBef>
                <a:spcPts val="0"/>
              </a:spcBef>
              <a:spcAft>
                <a:spcPts val="0"/>
              </a:spcAft>
              <a:buClr>
                <a:srgbClr val="505670"/>
              </a:buClr>
              <a:buSzPct val="100000"/>
              <a:buFont typeface="Varela Round"/>
              <a:buNone/>
            </a:pPr>
            <a:endParaRPr sz="1200" b="0" i="0" u="none" strike="noStrike" cap="none" dirty="0">
              <a:solidFill>
                <a:srgbClr val="505670"/>
              </a:solidFill>
              <a:latin typeface="Varela Round"/>
              <a:ea typeface="Varela Round"/>
              <a:cs typeface="Varela Round"/>
              <a:sym typeface="Varela Round"/>
            </a:endParaRPr>
          </a:p>
          <a:p>
            <a:pPr marL="457200" marR="0" lvl="0" indent="-457200" algn="l" rtl="0">
              <a:lnSpc>
                <a:spcPct val="100000"/>
              </a:lnSpc>
              <a:spcBef>
                <a:spcPts val="0"/>
              </a:spcBef>
              <a:spcAft>
                <a:spcPts val="0"/>
              </a:spcAft>
              <a:buClr>
                <a:srgbClr val="505670"/>
              </a:buClr>
              <a:buSzPct val="200000"/>
              <a:buFont typeface="Varela Round"/>
              <a:buNone/>
            </a:pPr>
            <a:endParaRPr sz="1200" b="0" i="0" u="none" strike="noStrike" cap="none" dirty="0">
              <a:solidFill>
                <a:srgbClr val="505670"/>
              </a:solidFill>
              <a:latin typeface="Varela Round"/>
              <a:ea typeface="Varela Round"/>
              <a:cs typeface="Varela Round"/>
              <a:sym typeface="Varela Round"/>
            </a:endParaRPr>
          </a:p>
        </p:txBody>
      </p:sp>
      <p:sp>
        <p:nvSpPr>
          <p:cNvPr id="4" name="TextBox 3"/>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027950" y="689775"/>
            <a:ext cx="7088100" cy="910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979CB8"/>
              </a:buClr>
              <a:buSzPct val="25000"/>
              <a:buFont typeface="Shadows Into Light"/>
              <a:buNone/>
            </a:pPr>
            <a:r>
              <a:rPr lang="en" sz="3000" b="0" i="0" u="none" strike="noStrike" cap="none">
                <a:solidFill>
                  <a:srgbClr val="979CB8"/>
                </a:solidFill>
                <a:latin typeface="Shadows Into Light"/>
                <a:ea typeface="Shadows Into Light"/>
                <a:cs typeface="Shadows Into Light"/>
                <a:sym typeface="Shadows Into Light"/>
              </a:rPr>
              <a:t>Image Citations</a:t>
            </a:r>
          </a:p>
        </p:txBody>
      </p:sp>
      <p:sp>
        <p:nvSpPr>
          <p:cNvPr id="372" name="Shape 372"/>
          <p:cNvSpPr txBox="1">
            <a:spLocks noGrp="1"/>
          </p:cNvSpPr>
          <p:nvPr>
            <p:ph type="body" idx="1"/>
          </p:nvPr>
        </p:nvSpPr>
        <p:spPr>
          <a:xfrm>
            <a:off x="1070325" y="1918650"/>
            <a:ext cx="7056300" cy="4083000"/>
          </a:xfrm>
          <a:prstGeom prst="rect">
            <a:avLst/>
          </a:prstGeom>
          <a:noFill/>
          <a:ln>
            <a:noFill/>
          </a:ln>
        </p:spPr>
        <p:txBody>
          <a:bodyPr lIns="91425" tIns="91425" rIns="91425" bIns="91425" anchor="t" anchorCtr="0">
            <a:noAutofit/>
          </a:bodyPr>
          <a:lstStyle/>
          <a:p>
            <a:pPr marL="228600" marR="0" lvl="0" indent="-228600" algn="l" rtl="0">
              <a:lnSpc>
                <a:spcPct val="100000"/>
              </a:lnSpc>
              <a:spcBef>
                <a:spcPts val="0"/>
              </a:spcBef>
              <a:spcAft>
                <a:spcPts val="0"/>
              </a:spcAft>
              <a:buClr>
                <a:srgbClr val="505670"/>
              </a:buClr>
              <a:buSzPct val="100000"/>
              <a:buFont typeface="Varela Round"/>
              <a:buAutoNum type="arabicPeriod"/>
            </a:pPr>
            <a:r>
              <a:rPr lang="en" sz="1200" b="0" i="0" u="sng" strike="noStrike" cap="none" dirty="0" smtClean="0">
                <a:solidFill>
                  <a:schemeClr val="hlink"/>
                </a:solidFill>
                <a:hlinkClick r:id="rId3"/>
              </a:rPr>
              <a:t>http</a:t>
            </a:r>
            <a:r>
              <a:rPr lang="en" sz="1200" b="0" i="0" u="sng" strike="noStrike" cap="none" dirty="0">
                <a:solidFill>
                  <a:schemeClr val="hlink"/>
                </a:solidFill>
                <a:hlinkClick r:id="rId3"/>
              </a:rPr>
              <a:t>://chicago.cbslocal.com/2012/07/12/study-21-percent-of-illinois-students-report-being-bullied-at-school/</a:t>
            </a:r>
          </a:p>
          <a:p>
            <a:pPr marL="228600" marR="0" lvl="0" indent="-228600" algn="l" rtl="0">
              <a:lnSpc>
                <a:spcPct val="100000"/>
              </a:lnSpc>
              <a:spcBef>
                <a:spcPts val="0"/>
              </a:spcBef>
              <a:spcAft>
                <a:spcPts val="0"/>
              </a:spcAft>
              <a:buClr>
                <a:srgbClr val="505670"/>
              </a:buClr>
              <a:buSzPct val="100000"/>
              <a:buFont typeface="Varela Round"/>
              <a:buAutoNum type="arabicPeriod"/>
            </a:pPr>
            <a:r>
              <a:rPr lang="en" sz="1200" b="0" i="0" u="sng" strike="noStrike" cap="none" dirty="0">
                <a:solidFill>
                  <a:schemeClr val="hlink"/>
                </a:solidFill>
                <a:hlinkClick r:id="rId4"/>
              </a:rPr>
              <a:t>https://www.charitysub.org/bullying/</a:t>
            </a:r>
          </a:p>
          <a:p>
            <a:pPr marL="228600" marR="0" lvl="0" indent="-228600" algn="l" rtl="0">
              <a:lnSpc>
                <a:spcPct val="100000"/>
              </a:lnSpc>
              <a:spcBef>
                <a:spcPts val="0"/>
              </a:spcBef>
              <a:spcAft>
                <a:spcPts val="0"/>
              </a:spcAft>
              <a:buClr>
                <a:srgbClr val="505670"/>
              </a:buClr>
              <a:buSzPct val="100000"/>
              <a:buFont typeface="Varela Round"/>
              <a:buAutoNum type="arabicPeriod"/>
            </a:pPr>
            <a:r>
              <a:rPr lang="en" sz="1200" b="0" i="0" u="sng" strike="noStrike" cap="none" dirty="0">
                <a:solidFill>
                  <a:schemeClr val="hlink"/>
                </a:solidFill>
                <a:hlinkClick r:id="rId5"/>
              </a:rPr>
              <a:t>http://www.nea.org/home/63948.htm</a:t>
            </a:r>
          </a:p>
          <a:p>
            <a:pPr marL="228600" marR="0" lvl="0" indent="-228600" algn="l" rtl="0">
              <a:lnSpc>
                <a:spcPct val="100000"/>
              </a:lnSpc>
              <a:spcBef>
                <a:spcPts val="0"/>
              </a:spcBef>
              <a:spcAft>
                <a:spcPts val="0"/>
              </a:spcAft>
              <a:buClr>
                <a:srgbClr val="505670"/>
              </a:buClr>
              <a:buSzPct val="100000"/>
              <a:buFont typeface="Varela Round"/>
              <a:buAutoNum type="arabicPeriod"/>
            </a:pPr>
            <a:r>
              <a:rPr lang="en" sz="1200" b="0" i="0" u="sng" strike="noStrike" cap="none" dirty="0">
                <a:solidFill>
                  <a:schemeClr val="hlink"/>
                </a:solidFill>
                <a:hlinkClick r:id="rId6"/>
              </a:rPr>
              <a:t>https://i.ytimg.com/vi/SJ4eJzYRc8Q/maxresdefault.jpg</a:t>
            </a:r>
          </a:p>
          <a:p>
            <a:pPr marL="228600" marR="0" lvl="0" indent="-228600" algn="l" rtl="0">
              <a:lnSpc>
                <a:spcPct val="100000"/>
              </a:lnSpc>
              <a:spcBef>
                <a:spcPts val="0"/>
              </a:spcBef>
              <a:spcAft>
                <a:spcPts val="0"/>
              </a:spcAft>
              <a:buClr>
                <a:srgbClr val="505670"/>
              </a:buClr>
              <a:buSzPct val="100000"/>
              <a:buFont typeface="Varela Round"/>
              <a:buAutoNum type="arabicPeriod"/>
            </a:pPr>
            <a:r>
              <a:rPr lang="en" sz="1200" b="0" i="0" u="none" strike="noStrike" cap="none" dirty="0">
                <a:solidFill>
                  <a:srgbClr val="505670"/>
                </a:solidFill>
              </a:rPr>
              <a:t> </a:t>
            </a:r>
            <a:r>
              <a:rPr lang="en" sz="1200" b="0" i="0" u="sng" strike="noStrike" cap="none" dirty="0">
                <a:solidFill>
                  <a:schemeClr val="hlink"/>
                </a:solidFill>
                <a:hlinkClick r:id="rId7"/>
              </a:rPr>
              <a:t>http://www.kenrigby.net/resources/KENRIGBY/files/RnztvIYbhgzmwviibdhcjhiae.jpg</a:t>
            </a:r>
          </a:p>
          <a:p>
            <a:pPr marL="228600" marR="0" lvl="0" indent="-228600" algn="l" rtl="0">
              <a:lnSpc>
                <a:spcPct val="100000"/>
              </a:lnSpc>
              <a:spcBef>
                <a:spcPts val="0"/>
              </a:spcBef>
              <a:spcAft>
                <a:spcPts val="0"/>
              </a:spcAft>
              <a:buClr>
                <a:srgbClr val="505670"/>
              </a:buClr>
              <a:buSzPct val="100000"/>
              <a:buFont typeface="Varela Round"/>
              <a:buAutoNum type="arabicPeriod"/>
            </a:pPr>
            <a:r>
              <a:rPr lang="en" sz="1200" b="0" i="0" u="sng" strike="noStrike" cap="none" dirty="0">
                <a:solidFill>
                  <a:schemeClr val="hlink"/>
                </a:solidFill>
                <a:hlinkClick r:id="rId8"/>
              </a:rPr>
              <a:t>https://www.edutopia.org/article/bullying-prevention-resources</a:t>
            </a:r>
          </a:p>
          <a:p>
            <a:pPr marL="228600" lvl="0" indent="-228600" rtl="0">
              <a:spcBef>
                <a:spcPts val="0"/>
              </a:spcBef>
              <a:buClr>
                <a:srgbClr val="505670"/>
              </a:buClr>
              <a:buSzPct val="100000"/>
              <a:buFont typeface="Varela Round"/>
              <a:buAutoNum type="arabicPeriod"/>
            </a:pPr>
            <a:r>
              <a:rPr lang="en" sz="1200" u="sng" dirty="0">
                <a:solidFill>
                  <a:schemeClr val="hlink"/>
                </a:solidFill>
                <a:hlinkClick r:id="rId9"/>
              </a:rPr>
              <a:t>https://students.usask.ca/images/icons/healthy-relationships.png</a:t>
            </a:r>
          </a:p>
          <a:p>
            <a:pPr marL="228600" lvl="0" indent="-228600" rtl="0">
              <a:spcBef>
                <a:spcPts val="0"/>
              </a:spcBef>
              <a:buClr>
                <a:srgbClr val="505670"/>
              </a:buClr>
              <a:buSzPct val="100000"/>
              <a:buFont typeface="Varela Round"/>
              <a:buAutoNum type="arabicPeriod"/>
            </a:pPr>
            <a:r>
              <a:rPr lang="en" sz="1200" u="sng" dirty="0">
                <a:solidFill>
                  <a:schemeClr val="hlink"/>
                </a:solidFill>
                <a:hlinkClick r:id="rId10"/>
              </a:rPr>
              <a:t>https://tlcinstitute.files.wordpress.com/2010/10/stop-bullying-small.png</a:t>
            </a:r>
          </a:p>
          <a:p>
            <a:pPr lvl="0" indent="0" rtl="0">
              <a:spcBef>
                <a:spcPts val="0"/>
              </a:spcBef>
              <a:buNone/>
            </a:pPr>
            <a:endParaRPr sz="1200" dirty="0"/>
          </a:p>
          <a:p>
            <a:pPr marL="228600" marR="0" lvl="0" indent="-228600" algn="l" rtl="0">
              <a:lnSpc>
                <a:spcPct val="100000"/>
              </a:lnSpc>
              <a:spcBef>
                <a:spcPts val="0"/>
              </a:spcBef>
              <a:spcAft>
                <a:spcPts val="0"/>
              </a:spcAft>
              <a:buClr>
                <a:srgbClr val="505670"/>
              </a:buClr>
              <a:buSzPct val="100000"/>
              <a:buFont typeface="Varela Round"/>
              <a:buNone/>
            </a:pPr>
            <a:endParaRPr sz="1200" b="0" i="0" u="none" strike="noStrike" cap="none" dirty="0">
              <a:solidFill>
                <a:srgbClr val="505670"/>
              </a:solidFill>
              <a:latin typeface="Varela Round"/>
              <a:ea typeface="Varela Round"/>
              <a:cs typeface="Varela Round"/>
              <a:sym typeface="Varela Round"/>
            </a:endParaRPr>
          </a:p>
          <a:p>
            <a:pPr marL="228600" marR="0" lvl="0" indent="-228600" algn="l" rtl="0">
              <a:lnSpc>
                <a:spcPct val="100000"/>
              </a:lnSpc>
              <a:spcBef>
                <a:spcPts val="0"/>
              </a:spcBef>
              <a:spcAft>
                <a:spcPts val="0"/>
              </a:spcAft>
              <a:buClr>
                <a:srgbClr val="505670"/>
              </a:buClr>
              <a:buSzPct val="100000"/>
              <a:buFont typeface="Varela Round"/>
              <a:buNone/>
            </a:pPr>
            <a:endParaRPr sz="1200" b="0" i="0" u="none" strike="noStrike" cap="none" dirty="0">
              <a:solidFill>
                <a:srgbClr val="505670"/>
              </a:solidFill>
              <a:latin typeface="Varela Round"/>
              <a:ea typeface="Varela Round"/>
              <a:cs typeface="Varela Round"/>
              <a:sym typeface="Varela Round"/>
            </a:endParaRPr>
          </a:p>
          <a:p>
            <a:pPr marL="228600" marR="0" lvl="0" indent="-228600" algn="l" rtl="0">
              <a:lnSpc>
                <a:spcPct val="100000"/>
              </a:lnSpc>
              <a:spcBef>
                <a:spcPts val="0"/>
              </a:spcBef>
              <a:spcAft>
                <a:spcPts val="0"/>
              </a:spcAft>
              <a:buClr>
                <a:srgbClr val="505670"/>
              </a:buClr>
              <a:buSzPct val="100000"/>
              <a:buFont typeface="Varela Round"/>
              <a:buNone/>
            </a:pPr>
            <a:endParaRPr sz="1200" b="0" i="0" u="none" strike="noStrike" cap="none" dirty="0">
              <a:solidFill>
                <a:srgbClr val="505670"/>
              </a:solidFill>
              <a:latin typeface="Varela Round"/>
              <a:ea typeface="Varela Round"/>
              <a:cs typeface="Varela Round"/>
              <a:sym typeface="Varela Round"/>
            </a:endParaRPr>
          </a:p>
          <a:p>
            <a:pPr marL="228600" marR="0" lvl="0" indent="-228600" algn="l" rtl="0">
              <a:lnSpc>
                <a:spcPct val="100000"/>
              </a:lnSpc>
              <a:spcBef>
                <a:spcPts val="0"/>
              </a:spcBef>
              <a:spcAft>
                <a:spcPts val="0"/>
              </a:spcAft>
              <a:buClr>
                <a:srgbClr val="505670"/>
              </a:buClr>
              <a:buSzPct val="100000"/>
              <a:buFont typeface="Varela Round"/>
              <a:buNone/>
            </a:pPr>
            <a:endParaRPr sz="1200" b="0" i="0" u="none" strike="noStrike" cap="none" dirty="0">
              <a:solidFill>
                <a:srgbClr val="505670"/>
              </a:solidFill>
              <a:latin typeface="Varela Round"/>
              <a:ea typeface="Varela Round"/>
              <a:cs typeface="Varela Round"/>
              <a:sym typeface="Varela Round"/>
            </a:endParaRPr>
          </a:p>
          <a:p>
            <a:pPr marL="228600" marR="0" lvl="0" indent="-228600" algn="l" rtl="0">
              <a:lnSpc>
                <a:spcPct val="100000"/>
              </a:lnSpc>
              <a:spcBef>
                <a:spcPts val="0"/>
              </a:spcBef>
              <a:spcAft>
                <a:spcPts val="0"/>
              </a:spcAft>
              <a:buClr>
                <a:srgbClr val="505670"/>
              </a:buClr>
              <a:buSzPct val="100000"/>
              <a:buFont typeface="Varela Round"/>
              <a:buNone/>
            </a:pPr>
            <a:endParaRPr sz="1200" b="0" i="0" u="none" strike="noStrike" cap="none" dirty="0">
              <a:solidFill>
                <a:srgbClr val="505670"/>
              </a:solidFill>
              <a:latin typeface="Varela Round"/>
              <a:ea typeface="Varela Round"/>
              <a:cs typeface="Varela Round"/>
              <a:sym typeface="Varela Round"/>
            </a:endParaRPr>
          </a:p>
          <a:p>
            <a:pPr marL="228600" marR="0" lvl="0" indent="-228600" algn="l" rtl="0">
              <a:lnSpc>
                <a:spcPct val="100000"/>
              </a:lnSpc>
              <a:spcBef>
                <a:spcPts val="0"/>
              </a:spcBef>
              <a:spcAft>
                <a:spcPts val="0"/>
              </a:spcAft>
              <a:buClr>
                <a:srgbClr val="505670"/>
              </a:buClr>
              <a:buSzPct val="100000"/>
              <a:buFont typeface="Varela Round"/>
              <a:buNone/>
            </a:pPr>
            <a:endParaRPr sz="1200" b="0" i="0" u="none" strike="noStrike" cap="none" dirty="0">
              <a:solidFill>
                <a:srgbClr val="505670"/>
              </a:solidFill>
              <a:latin typeface="Varela Round"/>
              <a:ea typeface="Varela Round"/>
              <a:cs typeface="Varela Round"/>
              <a:sym typeface="Varela Round"/>
            </a:endParaRPr>
          </a:p>
          <a:p>
            <a:pPr marL="228600" marR="0" lvl="0" indent="-228600" algn="l" rtl="0">
              <a:lnSpc>
                <a:spcPct val="100000"/>
              </a:lnSpc>
              <a:spcBef>
                <a:spcPts val="0"/>
              </a:spcBef>
              <a:spcAft>
                <a:spcPts val="0"/>
              </a:spcAft>
              <a:buClr>
                <a:srgbClr val="505670"/>
              </a:buClr>
              <a:buSzPct val="100000"/>
              <a:buFont typeface="Varela Round"/>
              <a:buNone/>
            </a:pPr>
            <a:endParaRPr sz="1200" b="0" i="0" u="none" strike="noStrike" cap="none" dirty="0">
              <a:solidFill>
                <a:srgbClr val="505670"/>
              </a:solidFill>
              <a:latin typeface="Varela Round"/>
              <a:ea typeface="Varela Round"/>
              <a:cs typeface="Varela Round"/>
              <a:sym typeface="Varela Round"/>
            </a:endParaRPr>
          </a:p>
          <a:p>
            <a:pPr marL="228600" marR="0" lvl="0" indent="-228600" algn="l" rtl="0">
              <a:lnSpc>
                <a:spcPct val="100000"/>
              </a:lnSpc>
              <a:spcBef>
                <a:spcPts val="0"/>
              </a:spcBef>
              <a:spcAft>
                <a:spcPts val="0"/>
              </a:spcAft>
              <a:buClr>
                <a:srgbClr val="505670"/>
              </a:buClr>
              <a:buSzPct val="100000"/>
              <a:buFont typeface="Varela Round"/>
              <a:buNone/>
            </a:pPr>
            <a:endParaRPr sz="1200" b="0" i="0" u="none" strike="noStrike" cap="none" dirty="0">
              <a:solidFill>
                <a:srgbClr val="505670"/>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505670"/>
              </a:buClr>
              <a:buSzPct val="25000"/>
              <a:buFont typeface="Varela Round"/>
              <a:buNone/>
            </a:pPr>
            <a:endParaRPr sz="1200" b="0" i="0" u="none" strike="noStrike" cap="none" dirty="0">
              <a:solidFill>
                <a:srgbClr val="505670"/>
              </a:solidFill>
              <a:latin typeface="Varela Round"/>
              <a:ea typeface="Varela Round"/>
              <a:cs typeface="Varela Round"/>
              <a:sym typeface="Varela Round"/>
            </a:endParaRPr>
          </a:p>
          <a:p>
            <a:pPr marL="457200" marR="0" lvl="0" indent="-457200" algn="l" rtl="0">
              <a:lnSpc>
                <a:spcPct val="100000"/>
              </a:lnSpc>
              <a:spcBef>
                <a:spcPts val="0"/>
              </a:spcBef>
              <a:spcAft>
                <a:spcPts val="0"/>
              </a:spcAft>
              <a:buClr>
                <a:srgbClr val="505670"/>
              </a:buClr>
              <a:buSzPct val="100000"/>
              <a:buFont typeface="Varela Round"/>
              <a:buNone/>
            </a:pPr>
            <a:endParaRPr sz="1200" b="0" i="0" u="none" strike="noStrike" cap="none" dirty="0">
              <a:solidFill>
                <a:srgbClr val="505670"/>
              </a:solidFill>
              <a:latin typeface="Varela Round"/>
              <a:ea typeface="Varela Round"/>
              <a:cs typeface="Varela Round"/>
              <a:sym typeface="Varela Round"/>
            </a:endParaRPr>
          </a:p>
          <a:p>
            <a:pPr marL="457200" marR="0" lvl="0" indent="-457200" algn="l" rtl="0">
              <a:lnSpc>
                <a:spcPct val="100000"/>
              </a:lnSpc>
              <a:spcBef>
                <a:spcPts val="0"/>
              </a:spcBef>
              <a:spcAft>
                <a:spcPts val="0"/>
              </a:spcAft>
              <a:buClr>
                <a:srgbClr val="505670"/>
              </a:buClr>
              <a:buSzPct val="100000"/>
              <a:buFont typeface="Varela Round"/>
              <a:buNone/>
            </a:pPr>
            <a:endParaRPr sz="2400" b="0" i="0" u="none" strike="noStrike" cap="none" dirty="0">
              <a:solidFill>
                <a:srgbClr val="505670"/>
              </a:solidFill>
              <a:latin typeface="Varela Round"/>
              <a:ea typeface="Varela Round"/>
              <a:cs typeface="Varela Round"/>
              <a:sym typeface="Varela Round"/>
            </a:endParaRPr>
          </a:p>
        </p:txBody>
      </p:sp>
      <p:sp>
        <p:nvSpPr>
          <p:cNvPr id="4" name="TextBox 3"/>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1027950" y="689775"/>
            <a:ext cx="7088100" cy="910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979CB8"/>
              </a:buClr>
              <a:buSzPct val="25000"/>
              <a:buFont typeface="Shadows Into Light"/>
              <a:buNone/>
            </a:pPr>
            <a:r>
              <a:rPr lang="en" sz="3000" b="0" i="0" u="none" strike="noStrike" cap="none">
                <a:solidFill>
                  <a:srgbClr val="979CB8"/>
                </a:solidFill>
                <a:latin typeface="Shadows Into Light"/>
                <a:ea typeface="Shadows Into Light"/>
                <a:cs typeface="Shadows Into Light"/>
                <a:sym typeface="Shadows Into Light"/>
              </a:rPr>
              <a:t>Credits</a:t>
            </a:r>
          </a:p>
        </p:txBody>
      </p:sp>
      <p:sp>
        <p:nvSpPr>
          <p:cNvPr id="378" name="Shape 378"/>
          <p:cNvSpPr txBox="1">
            <a:spLocks noGrp="1"/>
          </p:cNvSpPr>
          <p:nvPr>
            <p:ph type="body" idx="1"/>
          </p:nvPr>
        </p:nvSpPr>
        <p:spPr>
          <a:xfrm>
            <a:off x="1070325" y="1918650"/>
            <a:ext cx="7056300" cy="4083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505670"/>
              </a:buClr>
              <a:buSzPct val="25000"/>
              <a:buFont typeface="Varela Round"/>
              <a:buNone/>
            </a:pPr>
            <a:r>
              <a:rPr lang="en" sz="2400" b="0" i="0" u="none" strike="noStrike" cap="none">
                <a:solidFill>
                  <a:srgbClr val="505670"/>
                </a:solidFill>
                <a:latin typeface="Varela Round"/>
                <a:ea typeface="Varela Round"/>
                <a:cs typeface="Varela Round"/>
                <a:sym typeface="Varela Round"/>
              </a:rPr>
              <a:t>Special thanks to all the people who made and released these awesome resources for free:</a:t>
            </a:r>
          </a:p>
          <a:p>
            <a:pPr marL="457200" marR="0" lvl="0" indent="-381000" algn="l" rtl="0">
              <a:lnSpc>
                <a:spcPct val="115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Presentation template by </a:t>
            </a:r>
            <a:r>
              <a:rPr lang="en" sz="2400" b="0" i="0" u="sng" strike="noStrike" cap="none">
                <a:solidFill>
                  <a:schemeClr val="hlink"/>
                </a:solidFill>
                <a:latin typeface="Varela Round"/>
                <a:ea typeface="Varela Round"/>
                <a:cs typeface="Varela Round"/>
                <a:sym typeface="Varela Round"/>
                <a:hlinkClick r:id="rId3"/>
              </a:rPr>
              <a:t>SlidesCarnival</a:t>
            </a:r>
          </a:p>
          <a:p>
            <a:pPr marL="457200" marR="0" lvl="0" indent="-381000" algn="l" rtl="0">
              <a:lnSpc>
                <a:spcPct val="115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Photographs by </a:t>
            </a:r>
            <a:r>
              <a:rPr lang="en" sz="2400" b="0" i="0" u="sng" strike="noStrike" cap="none">
                <a:solidFill>
                  <a:schemeClr val="hlink"/>
                </a:solidFill>
                <a:latin typeface="Varela Round"/>
                <a:ea typeface="Varela Round"/>
                <a:cs typeface="Varela Round"/>
                <a:sym typeface="Varela Round"/>
                <a:hlinkClick r:id="rId4"/>
              </a:rPr>
              <a:t>Unsplash</a:t>
            </a:r>
          </a:p>
          <a:p>
            <a:pPr marL="457200" marR="0" lvl="0" indent="-381000" algn="l" rtl="0">
              <a:lnSpc>
                <a:spcPct val="115000"/>
              </a:lnSpc>
              <a:spcBef>
                <a:spcPts val="0"/>
              </a:spcBef>
              <a:spcAft>
                <a:spcPts val="0"/>
              </a:spcAft>
              <a:buClr>
                <a:srgbClr val="505670"/>
              </a:buClr>
              <a:buSzPct val="100000"/>
              <a:buFont typeface="Varela Round"/>
              <a:buChar char="▧"/>
            </a:pPr>
            <a:r>
              <a:rPr lang="en" sz="2400" b="0" i="0" u="none" strike="noStrike" cap="none">
                <a:solidFill>
                  <a:srgbClr val="505670"/>
                </a:solidFill>
                <a:latin typeface="Varela Round"/>
                <a:ea typeface="Varela Round"/>
                <a:cs typeface="Varela Round"/>
                <a:sym typeface="Varela Round"/>
              </a:rPr>
              <a:t>Backgrounds by </a:t>
            </a:r>
            <a:r>
              <a:rPr lang="en" sz="2400" b="0" i="0" u="sng" strike="noStrike" cap="none">
                <a:solidFill>
                  <a:schemeClr val="hlink"/>
                </a:solidFill>
                <a:latin typeface="Varela Round"/>
                <a:ea typeface="Varela Round"/>
                <a:cs typeface="Varela Round"/>
                <a:sym typeface="Varela Round"/>
                <a:hlinkClick r:id="rId5"/>
              </a:rPr>
              <a:t>Pixeden</a:t>
            </a:r>
          </a:p>
        </p:txBody>
      </p:sp>
      <p:sp>
        <p:nvSpPr>
          <p:cNvPr id="4" name="TextBox 3"/>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ctrTitle" idx="4294967295"/>
          </p:nvPr>
        </p:nvSpPr>
        <p:spPr>
          <a:xfrm>
            <a:off x="820674" y="2022900"/>
            <a:ext cx="7559100" cy="1546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505670"/>
              </a:buClr>
              <a:buSzPct val="25000"/>
              <a:buFont typeface="Shadows Into Light"/>
              <a:buNone/>
            </a:pPr>
            <a:r>
              <a:rPr lang="en" sz="5400" b="1" i="0" u="none" strike="noStrike" cap="none">
                <a:solidFill>
                  <a:srgbClr val="EA3A68"/>
                </a:solidFill>
                <a:latin typeface="Shadows Into Light"/>
                <a:ea typeface="Shadows Into Light"/>
                <a:cs typeface="Shadows Into Light"/>
                <a:sym typeface="Shadows Into Light"/>
              </a:rPr>
              <a:t>What is</a:t>
            </a:r>
            <a:r>
              <a:rPr lang="en" sz="5400" b="1">
                <a:solidFill>
                  <a:srgbClr val="EA3A68"/>
                </a:solidFill>
              </a:rPr>
              <a:t> </a:t>
            </a:r>
            <a:r>
              <a:rPr lang="en" sz="5400" b="1" i="0" u="none" strike="noStrike" cap="none">
                <a:solidFill>
                  <a:srgbClr val="EA3A68"/>
                </a:solidFill>
                <a:latin typeface="Shadows Into Light"/>
                <a:ea typeface="Shadows Into Light"/>
                <a:cs typeface="Shadows Into Light"/>
                <a:sym typeface="Shadows Into Light"/>
              </a:rPr>
              <a:t>Bullying?</a:t>
            </a:r>
          </a:p>
        </p:txBody>
      </p:sp>
      <p:sp>
        <p:nvSpPr>
          <p:cNvPr id="217" name="Shape 217"/>
          <p:cNvSpPr txBox="1">
            <a:spLocks noGrp="1"/>
          </p:cNvSpPr>
          <p:nvPr>
            <p:ph type="subTitle" idx="4294967295"/>
          </p:nvPr>
        </p:nvSpPr>
        <p:spPr>
          <a:xfrm>
            <a:off x="1444525" y="3309125"/>
            <a:ext cx="6524700" cy="1046400"/>
          </a:xfrm>
          <a:prstGeom prst="rect">
            <a:avLst/>
          </a:prstGeom>
          <a:noFill/>
          <a:ln>
            <a:noFill/>
          </a:ln>
        </p:spPr>
        <p:txBody>
          <a:bodyPr lIns="91425" tIns="91425" rIns="91425" bIns="91425" anchor="t" anchorCtr="0">
            <a:noAutofit/>
          </a:bodyPr>
          <a:lstStyle/>
          <a:p>
            <a:pPr marR="0" lvl="0" indent="0" algn="l" rtl="0">
              <a:lnSpc>
                <a:spcPct val="100000"/>
              </a:lnSpc>
              <a:spcBef>
                <a:spcPts val="600"/>
              </a:spcBef>
              <a:spcAft>
                <a:spcPts val="0"/>
              </a:spcAft>
              <a:buNone/>
            </a:pPr>
            <a:r>
              <a:rPr lang="en" sz="2000"/>
              <a:t>It’s bullying if:</a:t>
            </a:r>
          </a:p>
          <a:p>
            <a:pPr marL="457200" marR="0" lvl="0" indent="-355600" algn="l" rtl="0">
              <a:lnSpc>
                <a:spcPct val="115000"/>
              </a:lnSpc>
              <a:spcBef>
                <a:spcPts val="600"/>
              </a:spcBef>
              <a:spcAft>
                <a:spcPts val="0"/>
              </a:spcAft>
              <a:buSzPct val="100000"/>
            </a:pPr>
            <a:r>
              <a:rPr lang="en" sz="2000"/>
              <a:t>One person is intentionally hurting or harming another person with words or behavior</a:t>
            </a:r>
          </a:p>
          <a:p>
            <a:pPr marL="457200" marR="0" lvl="0" indent="-355600" algn="l" rtl="0">
              <a:lnSpc>
                <a:spcPct val="115000"/>
              </a:lnSpc>
              <a:spcBef>
                <a:spcPts val="600"/>
              </a:spcBef>
              <a:spcAft>
                <a:spcPts val="0"/>
              </a:spcAft>
              <a:buSzPct val="100000"/>
            </a:pPr>
            <a:r>
              <a:rPr lang="en" sz="2000"/>
              <a:t>The behavior is being done on purpose</a:t>
            </a:r>
          </a:p>
          <a:p>
            <a:pPr marL="457200" marR="0" lvl="0" indent="-355600" algn="l" rtl="0">
              <a:lnSpc>
                <a:spcPct val="115000"/>
              </a:lnSpc>
              <a:spcBef>
                <a:spcPts val="600"/>
              </a:spcBef>
              <a:spcAft>
                <a:spcPts val="0"/>
              </a:spcAft>
              <a:buSzPct val="100000"/>
            </a:pPr>
            <a:r>
              <a:rPr lang="en" sz="2000"/>
              <a:t>The person who is doing it has more “power”</a:t>
            </a:r>
          </a:p>
          <a:p>
            <a:pPr marL="914400" lvl="1" indent="-355600" rtl="0">
              <a:lnSpc>
                <a:spcPct val="115000"/>
              </a:lnSpc>
              <a:spcBef>
                <a:spcPts val="600"/>
              </a:spcBef>
              <a:buSzPct val="142857"/>
            </a:pPr>
            <a:r>
              <a:rPr lang="en" sz="1400" i="1"/>
              <a:t>- ‘Power can mean the person bullying is older, bigger or stronger, more popular, or there’s a group of kids who “gang up” on someone.’ </a:t>
            </a:r>
            <a:r>
              <a:rPr lang="en" sz="1400" baseline="30000"/>
              <a:t>5</a:t>
            </a:r>
          </a:p>
          <a:p>
            <a:pPr marR="0" lvl="0" indent="0" algn="l" rtl="0">
              <a:lnSpc>
                <a:spcPct val="115000"/>
              </a:lnSpc>
              <a:spcBef>
                <a:spcPts val="600"/>
              </a:spcBef>
              <a:spcAft>
                <a:spcPts val="0"/>
              </a:spcAft>
              <a:buNone/>
            </a:pPr>
            <a:r>
              <a:rPr lang="en" sz="2000"/>
              <a:t> </a:t>
            </a:r>
          </a:p>
        </p:txBody>
      </p:sp>
      <p:sp>
        <p:nvSpPr>
          <p:cNvPr id="218" name="Shape 218"/>
          <p:cNvSpPr/>
          <p:nvPr/>
        </p:nvSpPr>
        <p:spPr>
          <a:xfrm>
            <a:off x="3704548" y="898095"/>
            <a:ext cx="1734898" cy="1702498"/>
          </a:xfrm>
          <a:prstGeom prst="wedgeEllipseCallout">
            <a:avLst>
              <a:gd name="adj1" fmla="val 463"/>
              <a:gd name="adj2" fmla="val 63799"/>
            </a:avLst>
          </a:prstGeom>
          <a:solidFill>
            <a:srgbClr val="EA3A68"/>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19" name="Shape 219" descr="http://cliparts.co/cliparts/8iG/boe/8iGboep5T.png"/>
          <p:cNvPicPr preferRelativeResize="0"/>
          <p:nvPr/>
        </p:nvPicPr>
        <p:blipFill rotWithShape="1">
          <a:blip r:embed="rId3">
            <a:alphaModFix/>
          </a:blip>
          <a:srcRect/>
          <a:stretch/>
        </p:blipFill>
        <p:spPr>
          <a:xfrm>
            <a:off x="4192800" y="1114111"/>
            <a:ext cx="758400" cy="1270500"/>
          </a:xfrm>
          <a:prstGeom prst="rect">
            <a:avLst/>
          </a:prstGeom>
          <a:noFill/>
          <a:ln>
            <a:noFill/>
          </a:ln>
        </p:spPr>
      </p:pic>
      <p:sp>
        <p:nvSpPr>
          <p:cNvPr id="6" name="TextBox 5"/>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1630650" y="2655750"/>
            <a:ext cx="5882699" cy="15465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Shadows Into Light"/>
              <a:buNone/>
            </a:pPr>
            <a:r>
              <a:rPr lang="en" sz="6000" b="0" i="0" u="none" strike="noStrike" cap="none">
                <a:solidFill>
                  <a:srgbClr val="FFFFFF"/>
                </a:solidFill>
                <a:latin typeface="Shadows Into Light"/>
                <a:ea typeface="Shadows Into Light"/>
                <a:cs typeface="Shadows Into Light"/>
                <a:sym typeface="Shadows Into Light"/>
              </a:rPr>
              <a:t>What are some types of bullying?</a:t>
            </a:r>
          </a:p>
        </p:txBody>
      </p:sp>
      <p:sp>
        <p:nvSpPr>
          <p:cNvPr id="3" name="TextBox 2"/>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984250" y="1551000"/>
            <a:ext cx="6924900" cy="3756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505670"/>
              </a:buClr>
              <a:buSzPct val="25000"/>
              <a:buFont typeface="Varela Round"/>
              <a:buNone/>
            </a:pPr>
            <a:endParaRPr sz="2800" b="0" i="0" u="none" strike="noStrike" cap="none">
              <a:solidFill>
                <a:srgbClr val="505670"/>
              </a:solidFill>
              <a:latin typeface="Varela Round"/>
              <a:ea typeface="Varela Round"/>
              <a:cs typeface="Varela Round"/>
              <a:sym typeface="Varela Round"/>
            </a:endParaRPr>
          </a:p>
          <a:p>
            <a:pPr marL="457200" lvl="0" indent="-457200" rtl="0">
              <a:spcBef>
                <a:spcPts val="0"/>
              </a:spcBef>
              <a:buClr>
                <a:srgbClr val="505670"/>
              </a:buClr>
              <a:buSzPct val="100000"/>
              <a:buFont typeface="Varela Round"/>
              <a:buChar char="▧"/>
            </a:pPr>
            <a:r>
              <a:rPr lang="en" sz="2800"/>
              <a:t>Beating up</a:t>
            </a:r>
          </a:p>
          <a:p>
            <a:pPr lvl="0" indent="0" rtl="0">
              <a:spcBef>
                <a:spcPts val="0"/>
              </a:spcBef>
              <a:buNone/>
            </a:pPr>
            <a:endParaRPr sz="2800"/>
          </a:p>
          <a:p>
            <a:pPr marL="457200" lvl="0" indent="-457200" rtl="0">
              <a:spcBef>
                <a:spcPts val="0"/>
              </a:spcBef>
              <a:buClr>
                <a:srgbClr val="505670"/>
              </a:buClr>
              <a:buSzPct val="100000"/>
              <a:buFont typeface="Varela Round"/>
              <a:buChar char="▧"/>
            </a:pPr>
            <a:r>
              <a:rPr lang="en" sz="2800"/>
              <a:t>Hitting/kicking</a:t>
            </a:r>
          </a:p>
          <a:p>
            <a:pPr lvl="0" indent="0" rtl="0">
              <a:spcBef>
                <a:spcPts val="0"/>
              </a:spcBef>
              <a:buNone/>
            </a:pPr>
            <a:endParaRPr sz="2800"/>
          </a:p>
          <a:p>
            <a:pPr marL="457200" marR="0" lvl="0" indent="-457200" algn="l" rtl="0">
              <a:lnSpc>
                <a:spcPct val="100000"/>
              </a:lnSpc>
              <a:spcBef>
                <a:spcPts val="0"/>
              </a:spcBef>
              <a:spcAft>
                <a:spcPts val="0"/>
              </a:spcAft>
              <a:buClr>
                <a:srgbClr val="505670"/>
              </a:buClr>
              <a:buSzPct val="100000"/>
              <a:buFont typeface="Varela Round"/>
              <a:buChar char="▧"/>
            </a:pPr>
            <a:r>
              <a:rPr lang="en" sz="2800" b="0" i="0" u="none" strike="noStrike" cap="none">
                <a:solidFill>
                  <a:srgbClr val="505670"/>
                </a:solidFill>
                <a:latin typeface="Varela Round"/>
                <a:ea typeface="Varela Round"/>
                <a:cs typeface="Varela Round"/>
                <a:sym typeface="Varela Round"/>
              </a:rPr>
              <a:t>Poking</a:t>
            </a:r>
          </a:p>
          <a:p>
            <a:pPr marR="0" lvl="0" indent="0" algn="l" rtl="0">
              <a:lnSpc>
                <a:spcPct val="100000"/>
              </a:lnSpc>
              <a:spcBef>
                <a:spcPts val="0"/>
              </a:spcBef>
              <a:spcAft>
                <a:spcPts val="0"/>
              </a:spcAft>
              <a:buNone/>
            </a:pPr>
            <a:endParaRPr sz="2800"/>
          </a:p>
          <a:p>
            <a:pPr marL="457200" marR="0" lvl="0" indent="-457200" algn="l" rtl="0">
              <a:lnSpc>
                <a:spcPct val="100000"/>
              </a:lnSpc>
              <a:spcBef>
                <a:spcPts val="0"/>
              </a:spcBef>
              <a:spcAft>
                <a:spcPts val="0"/>
              </a:spcAft>
              <a:buClr>
                <a:srgbClr val="505670"/>
              </a:buClr>
              <a:buSzPct val="100000"/>
              <a:buFont typeface="Varela Round"/>
              <a:buChar char="▧"/>
            </a:pPr>
            <a:r>
              <a:rPr lang="en" sz="2800" b="0" i="0" u="none" strike="noStrike" cap="none">
                <a:solidFill>
                  <a:srgbClr val="505670"/>
                </a:solidFill>
                <a:latin typeface="Varela Round"/>
                <a:ea typeface="Varela Round"/>
                <a:cs typeface="Varela Round"/>
                <a:sym typeface="Varela Round"/>
              </a:rPr>
              <a:t>Pushing/tripping</a:t>
            </a:r>
          </a:p>
          <a:p>
            <a:pPr marR="0" lvl="0" indent="0" algn="l" rtl="0">
              <a:lnSpc>
                <a:spcPct val="100000"/>
              </a:lnSpc>
              <a:spcBef>
                <a:spcPts val="0"/>
              </a:spcBef>
              <a:spcAft>
                <a:spcPts val="0"/>
              </a:spcAft>
              <a:buNone/>
            </a:pPr>
            <a:endParaRPr sz="2800"/>
          </a:p>
          <a:p>
            <a:pPr marL="457200" marR="0" lvl="0" indent="-457200" algn="l" rtl="0">
              <a:lnSpc>
                <a:spcPct val="100000"/>
              </a:lnSpc>
              <a:spcBef>
                <a:spcPts val="0"/>
              </a:spcBef>
              <a:spcAft>
                <a:spcPts val="0"/>
              </a:spcAft>
              <a:buClr>
                <a:srgbClr val="505670"/>
              </a:buClr>
              <a:buSzPct val="100000"/>
              <a:buFont typeface="Varela Round"/>
              <a:buChar char="▧"/>
            </a:pPr>
            <a:r>
              <a:rPr lang="en" sz="2800"/>
              <a:t>Taking or breaking someone’s things</a:t>
            </a:r>
          </a:p>
          <a:p>
            <a:pPr marR="0" lvl="0" indent="0" algn="l" rtl="0">
              <a:lnSpc>
                <a:spcPct val="100000"/>
              </a:lnSpc>
              <a:spcBef>
                <a:spcPts val="0"/>
              </a:spcBef>
              <a:spcAft>
                <a:spcPts val="0"/>
              </a:spcAft>
              <a:buNone/>
            </a:pPr>
            <a:endParaRPr/>
          </a:p>
          <a:p>
            <a:pPr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Clr>
                <a:srgbClr val="505670"/>
              </a:buClr>
              <a:buSzPct val="25000"/>
              <a:buFont typeface="Varela Round"/>
              <a:buNone/>
            </a:pPr>
            <a:endParaRPr sz="1800" b="0" i="0" u="none" strike="noStrike" cap="none">
              <a:solidFill>
                <a:srgbClr val="C00000"/>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505670"/>
              </a:buClr>
              <a:buSzPct val="25000"/>
              <a:buFont typeface="Varela Round"/>
              <a:buNone/>
            </a:pPr>
            <a:endParaRPr sz="1800" b="0" i="0" u="none" strike="noStrike" cap="none">
              <a:solidFill>
                <a:srgbClr val="C00000"/>
              </a:solidFill>
              <a:latin typeface="Varela Round"/>
              <a:ea typeface="Varela Round"/>
              <a:cs typeface="Varela Round"/>
              <a:sym typeface="Varela Round"/>
            </a:endParaRPr>
          </a:p>
        </p:txBody>
      </p:sp>
      <p:sp>
        <p:nvSpPr>
          <p:cNvPr id="230" name="Shape 230"/>
          <p:cNvSpPr txBox="1">
            <a:spLocks noGrp="1"/>
          </p:cNvSpPr>
          <p:nvPr>
            <p:ph type="title"/>
          </p:nvPr>
        </p:nvSpPr>
        <p:spPr>
          <a:xfrm>
            <a:off x="1027953" y="1473762"/>
            <a:ext cx="7088100" cy="910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979CB8"/>
              </a:buClr>
              <a:buSzPct val="25000"/>
              <a:buFont typeface="Shadows Into Light"/>
              <a:buNone/>
            </a:pPr>
            <a:r>
              <a:rPr lang="en" sz="4400" b="1" i="0" u="none" strike="noStrike" cap="none">
                <a:solidFill>
                  <a:srgbClr val="92D050"/>
                </a:solidFill>
                <a:latin typeface="Shadows Into Light"/>
                <a:ea typeface="Shadows Into Light"/>
                <a:cs typeface="Shadows Into Light"/>
                <a:sym typeface="Shadows Into Light"/>
              </a:rPr>
              <a:t>Physical Bullying (Actions)</a:t>
            </a:r>
            <a:br>
              <a:rPr lang="en" sz="4400" b="1" i="0" u="none" strike="noStrike" cap="none">
                <a:solidFill>
                  <a:srgbClr val="92D050"/>
                </a:solidFill>
                <a:latin typeface="Shadows Into Light"/>
                <a:ea typeface="Shadows Into Light"/>
                <a:cs typeface="Shadows Into Light"/>
                <a:sym typeface="Shadows Into Light"/>
              </a:rPr>
            </a:br>
            <a:endParaRPr lang="en" sz="4400" b="1" i="0" u="none" strike="noStrike" cap="none">
              <a:solidFill>
                <a:srgbClr val="92D050"/>
              </a:solidFill>
              <a:latin typeface="Shadows Into Light"/>
              <a:ea typeface="Shadows Into Light"/>
              <a:cs typeface="Shadows Into Light"/>
              <a:sym typeface="Shadows Into Light"/>
            </a:endParaRPr>
          </a:p>
        </p:txBody>
      </p:sp>
      <p:pic>
        <p:nvPicPr>
          <p:cNvPr id="231" name="Shape 231"/>
          <p:cNvPicPr preferRelativeResize="0"/>
          <p:nvPr/>
        </p:nvPicPr>
        <p:blipFill rotWithShape="1">
          <a:blip r:embed="rId3">
            <a:alphaModFix/>
          </a:blip>
          <a:srcRect/>
          <a:stretch/>
        </p:blipFill>
        <p:spPr>
          <a:xfrm>
            <a:off x="5198974" y="2272699"/>
            <a:ext cx="2570100" cy="2664600"/>
          </a:xfrm>
          <a:prstGeom prst="rect">
            <a:avLst/>
          </a:prstGeom>
          <a:noFill/>
          <a:ln>
            <a:noFill/>
          </a:ln>
        </p:spPr>
      </p:pic>
      <p:sp>
        <p:nvSpPr>
          <p:cNvPr id="5" name="TextBox 4"/>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1156525" y="1182975"/>
            <a:ext cx="5005500" cy="3423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505670"/>
              </a:buClr>
              <a:buSzPct val="25000"/>
              <a:buFont typeface="Varela Round"/>
              <a:buNone/>
            </a:pPr>
            <a:endParaRPr sz="1800" b="0" i="0" u="none" strike="noStrike" cap="none">
              <a:solidFill>
                <a:srgbClr val="C00000"/>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505670"/>
              </a:buClr>
              <a:buSzPct val="25000"/>
              <a:buFont typeface="Varela Round"/>
              <a:buNone/>
            </a:pPr>
            <a:endParaRPr sz="3200" b="0" i="0" u="none" strike="noStrike" cap="none">
              <a:solidFill>
                <a:srgbClr val="C00000"/>
              </a:solidFill>
              <a:latin typeface="Varela Round"/>
              <a:ea typeface="Varela Round"/>
              <a:cs typeface="Varela Round"/>
              <a:sym typeface="Varela Round"/>
            </a:endParaRPr>
          </a:p>
          <a:p>
            <a:pPr marL="457200" lvl="0" indent="-457200" rtl="0">
              <a:spcBef>
                <a:spcPts val="0"/>
              </a:spcBef>
              <a:buClr>
                <a:srgbClr val="505670"/>
              </a:buClr>
              <a:buSzPct val="100000"/>
              <a:buFont typeface="Varela Round"/>
              <a:buChar char="▧"/>
            </a:pPr>
            <a:r>
              <a:rPr lang="en" sz="2800"/>
              <a:t>Insulting</a:t>
            </a:r>
          </a:p>
          <a:p>
            <a:pPr lvl="0" indent="0" rtl="0">
              <a:spcBef>
                <a:spcPts val="0"/>
              </a:spcBef>
              <a:buNone/>
            </a:pPr>
            <a:endParaRPr sz="2800"/>
          </a:p>
          <a:p>
            <a:pPr marL="457200" marR="0" lvl="0" indent="-457200" algn="l" rtl="0">
              <a:lnSpc>
                <a:spcPct val="100000"/>
              </a:lnSpc>
              <a:spcBef>
                <a:spcPts val="0"/>
              </a:spcBef>
              <a:spcAft>
                <a:spcPts val="0"/>
              </a:spcAft>
              <a:buClr>
                <a:srgbClr val="505670"/>
              </a:buClr>
              <a:buSzPct val="100000"/>
              <a:buFont typeface="Varela Round"/>
              <a:buChar char="▧"/>
            </a:pPr>
            <a:r>
              <a:rPr lang="en" sz="2800" b="0" i="0" u="none" strike="noStrike" cap="none">
                <a:solidFill>
                  <a:srgbClr val="505670"/>
                </a:solidFill>
                <a:latin typeface="Varela Round"/>
                <a:ea typeface="Varela Round"/>
                <a:cs typeface="Varela Round"/>
                <a:sym typeface="Varela Round"/>
              </a:rPr>
              <a:t>Name-calling</a:t>
            </a:r>
          </a:p>
          <a:p>
            <a:pPr marR="0" lvl="0" indent="0" algn="l" rtl="0">
              <a:lnSpc>
                <a:spcPct val="100000"/>
              </a:lnSpc>
              <a:spcBef>
                <a:spcPts val="0"/>
              </a:spcBef>
              <a:spcAft>
                <a:spcPts val="0"/>
              </a:spcAft>
              <a:buNone/>
            </a:pPr>
            <a:endParaRPr sz="2800"/>
          </a:p>
          <a:p>
            <a:pPr marL="457200" marR="0" lvl="0" indent="-457200" algn="l" rtl="0">
              <a:lnSpc>
                <a:spcPct val="100000"/>
              </a:lnSpc>
              <a:spcBef>
                <a:spcPts val="0"/>
              </a:spcBef>
              <a:spcAft>
                <a:spcPts val="0"/>
              </a:spcAft>
              <a:buClr>
                <a:srgbClr val="505670"/>
              </a:buClr>
              <a:buSzPct val="100000"/>
              <a:buFont typeface="Varela Round"/>
              <a:buChar char="▧"/>
            </a:pPr>
            <a:r>
              <a:rPr lang="en" sz="2800" b="0" i="0" u="none" strike="noStrike" cap="none">
                <a:solidFill>
                  <a:srgbClr val="505670"/>
                </a:solidFill>
                <a:latin typeface="Varela Round"/>
                <a:ea typeface="Varela Round"/>
                <a:cs typeface="Varela Round"/>
                <a:sym typeface="Varela Round"/>
              </a:rPr>
              <a:t>Teasing</a:t>
            </a:r>
          </a:p>
          <a:p>
            <a:pPr marR="0" lvl="0" indent="0" algn="l" rtl="0">
              <a:lnSpc>
                <a:spcPct val="100000"/>
              </a:lnSpc>
              <a:spcBef>
                <a:spcPts val="0"/>
              </a:spcBef>
              <a:spcAft>
                <a:spcPts val="0"/>
              </a:spcAft>
              <a:buNone/>
            </a:pPr>
            <a:endParaRPr sz="2800"/>
          </a:p>
          <a:p>
            <a:pPr marL="457200" lvl="0" indent="-457200" rtl="0">
              <a:spcBef>
                <a:spcPts val="0"/>
              </a:spcBef>
              <a:buClr>
                <a:srgbClr val="505670"/>
              </a:buClr>
              <a:buSzPct val="100000"/>
              <a:buFont typeface="Varela Round"/>
              <a:buChar char="▧"/>
            </a:pPr>
            <a:r>
              <a:rPr lang="en" sz="2800"/>
              <a:t>Yelling</a:t>
            </a:r>
          </a:p>
          <a:p>
            <a:pPr lvl="0" indent="0" rtl="0">
              <a:spcBef>
                <a:spcPts val="0"/>
              </a:spcBef>
              <a:buNone/>
            </a:pPr>
            <a:endParaRPr sz="2800"/>
          </a:p>
          <a:p>
            <a:pPr marL="457200" lvl="0" indent="-457200" rtl="0">
              <a:spcBef>
                <a:spcPts val="0"/>
              </a:spcBef>
              <a:buClr>
                <a:srgbClr val="505670"/>
              </a:buClr>
              <a:buSzPct val="100000"/>
              <a:buFont typeface="Varela Round"/>
              <a:buChar char="▧"/>
            </a:pPr>
            <a:r>
              <a:rPr lang="en" sz="2800"/>
              <a:t>Threatening to harm</a:t>
            </a:r>
          </a:p>
        </p:txBody>
      </p:sp>
      <p:sp>
        <p:nvSpPr>
          <p:cNvPr id="237" name="Shape 237"/>
          <p:cNvSpPr txBox="1">
            <a:spLocks noGrp="1"/>
          </p:cNvSpPr>
          <p:nvPr>
            <p:ph type="title"/>
          </p:nvPr>
        </p:nvSpPr>
        <p:spPr>
          <a:xfrm>
            <a:off x="1027950" y="689775"/>
            <a:ext cx="7088099" cy="9104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979CB8"/>
              </a:buClr>
              <a:buSzPct val="25000"/>
              <a:buFont typeface="Shadows Into Light"/>
              <a:buNone/>
            </a:pPr>
            <a:r>
              <a:rPr lang="en" sz="4400" b="1" i="0" u="none" strike="noStrike" cap="none">
                <a:solidFill>
                  <a:srgbClr val="C00000"/>
                </a:solidFill>
                <a:latin typeface="Shadows Into Light"/>
                <a:ea typeface="Shadows Into Light"/>
                <a:cs typeface="Shadows Into Light"/>
                <a:sym typeface="Shadows Into Light"/>
              </a:rPr>
              <a:t>Verbal Bullying (Words)</a:t>
            </a:r>
          </a:p>
        </p:txBody>
      </p:sp>
      <p:pic>
        <p:nvPicPr>
          <p:cNvPr id="238" name="Shape 238"/>
          <p:cNvPicPr preferRelativeResize="0"/>
          <p:nvPr/>
        </p:nvPicPr>
        <p:blipFill rotWithShape="1">
          <a:blip r:embed="rId3">
            <a:alphaModFix/>
          </a:blip>
          <a:srcRect/>
          <a:stretch/>
        </p:blipFill>
        <p:spPr>
          <a:xfrm>
            <a:off x="4975799" y="2311424"/>
            <a:ext cx="3072600" cy="2733600"/>
          </a:xfrm>
          <a:prstGeom prst="rect">
            <a:avLst/>
          </a:prstGeom>
          <a:noFill/>
          <a:ln>
            <a:noFill/>
          </a:ln>
        </p:spPr>
      </p:pic>
      <p:sp>
        <p:nvSpPr>
          <p:cNvPr id="5" name="TextBox 4"/>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body" idx="2"/>
          </p:nvPr>
        </p:nvSpPr>
        <p:spPr>
          <a:xfrm>
            <a:off x="1027950" y="2391775"/>
            <a:ext cx="7151700" cy="2921400"/>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rgbClr val="505670"/>
              </a:buClr>
              <a:buSzPct val="100000"/>
              <a:buFont typeface="Varela Round"/>
              <a:buChar char="▧"/>
            </a:pPr>
            <a:r>
              <a:rPr lang="en" sz="2800" b="0" i="0" u="none" strike="noStrike" cap="none">
                <a:solidFill>
                  <a:srgbClr val="505670"/>
                </a:solidFill>
                <a:latin typeface="Varela Round"/>
                <a:ea typeface="Varela Round"/>
                <a:cs typeface="Varela Round"/>
                <a:sym typeface="Varela Round"/>
              </a:rPr>
              <a:t>Excluding</a:t>
            </a:r>
          </a:p>
          <a:p>
            <a:pPr marR="0" lvl="0" indent="0" algn="l" rtl="0">
              <a:lnSpc>
                <a:spcPct val="100000"/>
              </a:lnSpc>
              <a:spcBef>
                <a:spcPts val="0"/>
              </a:spcBef>
              <a:spcAft>
                <a:spcPts val="0"/>
              </a:spcAft>
              <a:buNone/>
            </a:pPr>
            <a:endParaRPr sz="2800"/>
          </a:p>
          <a:p>
            <a:pPr marR="0" lvl="0" indent="0" algn="l" rtl="0">
              <a:lnSpc>
                <a:spcPct val="100000"/>
              </a:lnSpc>
              <a:spcBef>
                <a:spcPts val="0"/>
              </a:spcBef>
              <a:spcAft>
                <a:spcPts val="0"/>
              </a:spcAft>
              <a:buNone/>
            </a:pPr>
            <a:endParaRPr sz="2800"/>
          </a:p>
          <a:p>
            <a:pPr marL="285750" marR="0" lvl="0" indent="-285750" algn="l" rtl="0">
              <a:lnSpc>
                <a:spcPct val="100000"/>
              </a:lnSpc>
              <a:spcBef>
                <a:spcPts val="0"/>
              </a:spcBef>
              <a:spcAft>
                <a:spcPts val="0"/>
              </a:spcAft>
              <a:buClr>
                <a:srgbClr val="505670"/>
              </a:buClr>
              <a:buSzPct val="100000"/>
              <a:buFont typeface="Varela Round"/>
              <a:buChar char="▧"/>
            </a:pPr>
            <a:r>
              <a:rPr lang="en" sz="2800" b="0" i="0" u="none" strike="noStrike" cap="none">
                <a:solidFill>
                  <a:srgbClr val="505670"/>
                </a:solidFill>
                <a:latin typeface="Varela Round"/>
                <a:ea typeface="Varela Round"/>
                <a:cs typeface="Varela Round"/>
                <a:sym typeface="Varela Round"/>
              </a:rPr>
              <a:t>Spreading rumors</a:t>
            </a:r>
          </a:p>
          <a:p>
            <a:pPr marR="0" lvl="0" indent="0" algn="l" rtl="0">
              <a:lnSpc>
                <a:spcPct val="100000"/>
              </a:lnSpc>
              <a:spcBef>
                <a:spcPts val="0"/>
              </a:spcBef>
              <a:spcAft>
                <a:spcPts val="0"/>
              </a:spcAft>
              <a:buNone/>
            </a:pPr>
            <a:endParaRPr sz="2800"/>
          </a:p>
          <a:p>
            <a:pPr marR="0" lvl="0" indent="0" algn="l" rtl="0">
              <a:lnSpc>
                <a:spcPct val="100000"/>
              </a:lnSpc>
              <a:spcBef>
                <a:spcPts val="0"/>
              </a:spcBef>
              <a:spcAft>
                <a:spcPts val="0"/>
              </a:spcAft>
              <a:buNone/>
            </a:pPr>
            <a:endParaRPr sz="2800"/>
          </a:p>
          <a:p>
            <a:pPr marL="285750" marR="0" lvl="0" indent="-285750" algn="l" rtl="0">
              <a:lnSpc>
                <a:spcPct val="100000"/>
              </a:lnSpc>
              <a:spcBef>
                <a:spcPts val="0"/>
              </a:spcBef>
              <a:spcAft>
                <a:spcPts val="0"/>
              </a:spcAft>
              <a:buClr>
                <a:srgbClr val="505670"/>
              </a:buClr>
              <a:buSzPct val="100000"/>
              <a:buFont typeface="Varela Round"/>
              <a:buChar char="▧"/>
            </a:pPr>
            <a:r>
              <a:rPr lang="en" sz="2800" b="0" i="0" u="none" strike="noStrike" cap="none">
                <a:solidFill>
                  <a:srgbClr val="505670"/>
                </a:solidFill>
                <a:latin typeface="Varela Round"/>
                <a:ea typeface="Varela Round"/>
                <a:cs typeface="Varela Round"/>
                <a:sym typeface="Varela Round"/>
              </a:rPr>
              <a:t>Getting others to hurt someone</a:t>
            </a:r>
          </a:p>
          <a:p>
            <a:pPr marL="0" marR="0" lvl="0" indent="0" algn="ctr" rtl="0">
              <a:lnSpc>
                <a:spcPct val="100000"/>
              </a:lnSpc>
              <a:spcBef>
                <a:spcPts val="0"/>
              </a:spcBef>
              <a:spcAft>
                <a:spcPts val="0"/>
              </a:spcAft>
              <a:buClr>
                <a:srgbClr val="505670"/>
              </a:buClr>
              <a:buSzPct val="25000"/>
              <a:buFont typeface="Varela Round"/>
              <a:buNone/>
            </a:pPr>
            <a:endParaRPr sz="1800" b="1" i="0" u="none" strike="noStrike" cap="none">
              <a:solidFill>
                <a:srgbClr val="505670"/>
              </a:solidFill>
              <a:latin typeface="Varela Round"/>
              <a:ea typeface="Varela Round"/>
              <a:cs typeface="Varela Round"/>
              <a:sym typeface="Varela Round"/>
            </a:endParaRPr>
          </a:p>
          <a:p>
            <a:pPr marL="0" marR="0" lvl="0" indent="0" algn="ctr" rtl="0">
              <a:lnSpc>
                <a:spcPct val="100000"/>
              </a:lnSpc>
              <a:spcBef>
                <a:spcPts val="0"/>
              </a:spcBef>
              <a:spcAft>
                <a:spcPts val="0"/>
              </a:spcAft>
              <a:buClr>
                <a:srgbClr val="505670"/>
              </a:buClr>
              <a:buSzPct val="25000"/>
              <a:buFont typeface="Varela Round"/>
              <a:buNone/>
            </a:pPr>
            <a:endParaRPr sz="1800" b="1" i="0" u="none" strike="noStrike" cap="none">
              <a:solidFill>
                <a:srgbClr val="505670"/>
              </a:solidFill>
              <a:latin typeface="Varela Round"/>
              <a:ea typeface="Varela Round"/>
              <a:cs typeface="Varela Round"/>
              <a:sym typeface="Varela Round"/>
            </a:endParaRPr>
          </a:p>
          <a:p>
            <a:pPr marL="0" marR="0" lvl="0" indent="0" algn="ctr" rtl="0">
              <a:lnSpc>
                <a:spcPct val="100000"/>
              </a:lnSpc>
              <a:spcBef>
                <a:spcPts val="0"/>
              </a:spcBef>
              <a:spcAft>
                <a:spcPts val="0"/>
              </a:spcAft>
              <a:buClr>
                <a:srgbClr val="505670"/>
              </a:buClr>
              <a:buSzPct val="25000"/>
              <a:buFont typeface="Varela Round"/>
              <a:buNone/>
            </a:pPr>
            <a:endParaRPr sz="1800" b="1" i="0" u="none" strike="noStrike" cap="none">
              <a:solidFill>
                <a:srgbClr val="505670"/>
              </a:solidFill>
              <a:latin typeface="Varela Round"/>
              <a:ea typeface="Varela Round"/>
              <a:cs typeface="Varela Round"/>
              <a:sym typeface="Varela Round"/>
            </a:endParaRPr>
          </a:p>
        </p:txBody>
      </p:sp>
      <p:sp>
        <p:nvSpPr>
          <p:cNvPr id="244" name="Shape 244"/>
          <p:cNvSpPr txBox="1">
            <a:spLocks noGrp="1"/>
          </p:cNvSpPr>
          <p:nvPr>
            <p:ph type="title"/>
          </p:nvPr>
        </p:nvSpPr>
        <p:spPr>
          <a:xfrm>
            <a:off x="1027950" y="689775"/>
            <a:ext cx="7088099" cy="9104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979CB8"/>
              </a:buClr>
              <a:buSzPct val="25000"/>
              <a:buFont typeface="Shadows Into Light"/>
              <a:buNone/>
            </a:pPr>
            <a:r>
              <a:rPr lang="en" sz="3600" b="1" i="0" u="none" strike="noStrike" cap="none">
                <a:solidFill>
                  <a:srgbClr val="00B0F0"/>
                </a:solidFill>
                <a:latin typeface="Shadows Into Light"/>
                <a:ea typeface="Shadows Into Light"/>
                <a:cs typeface="Shadows Into Light"/>
                <a:sym typeface="Shadows Into Light"/>
              </a:rPr>
              <a:t>Social or Relational Bullying</a:t>
            </a:r>
          </a:p>
        </p:txBody>
      </p:sp>
      <p:pic>
        <p:nvPicPr>
          <p:cNvPr id="245" name="Shape 245"/>
          <p:cNvPicPr preferRelativeResize="0"/>
          <p:nvPr/>
        </p:nvPicPr>
        <p:blipFill rotWithShape="1">
          <a:blip r:embed="rId3">
            <a:alphaModFix/>
          </a:blip>
          <a:srcRect/>
          <a:stretch/>
        </p:blipFill>
        <p:spPr>
          <a:xfrm>
            <a:off x="4983101" y="2164900"/>
            <a:ext cx="2976300" cy="2765400"/>
          </a:xfrm>
          <a:prstGeom prst="rect">
            <a:avLst/>
          </a:prstGeom>
          <a:noFill/>
          <a:ln>
            <a:noFill/>
          </a:ln>
        </p:spPr>
      </p:pic>
      <p:sp>
        <p:nvSpPr>
          <p:cNvPr id="5" name="TextBox 4"/>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2"/>
          </p:nvPr>
        </p:nvSpPr>
        <p:spPr>
          <a:xfrm>
            <a:off x="1027950" y="2392650"/>
            <a:ext cx="3607500" cy="32505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rgbClr val="505670"/>
              </a:buClr>
              <a:buSzPct val="100000"/>
              <a:buFont typeface="Varela Round"/>
              <a:buChar char="▧"/>
            </a:pPr>
            <a:r>
              <a:rPr lang="en" sz="2800" b="0" i="0" u="none" strike="noStrike" cap="none">
                <a:solidFill>
                  <a:srgbClr val="505670"/>
                </a:solidFill>
                <a:latin typeface="Varela Round"/>
                <a:ea typeface="Varela Round"/>
                <a:cs typeface="Varela Round"/>
                <a:sym typeface="Varela Round"/>
              </a:rPr>
              <a:t>Sending hurtful messages or images by Internet or cell phone</a:t>
            </a:r>
          </a:p>
        </p:txBody>
      </p:sp>
      <p:sp>
        <p:nvSpPr>
          <p:cNvPr id="251" name="Shape 251"/>
          <p:cNvSpPr txBox="1">
            <a:spLocks noGrp="1"/>
          </p:cNvSpPr>
          <p:nvPr>
            <p:ph type="title"/>
          </p:nvPr>
        </p:nvSpPr>
        <p:spPr>
          <a:xfrm>
            <a:off x="1027950" y="689775"/>
            <a:ext cx="7088099" cy="9104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979CB8"/>
              </a:buClr>
              <a:buSzPct val="25000"/>
              <a:buFont typeface="Shadows Into Light"/>
              <a:buNone/>
            </a:pPr>
            <a:r>
              <a:rPr lang="en" sz="4400" b="1" i="0" u="none" strike="noStrike" cap="none">
                <a:solidFill>
                  <a:srgbClr val="7030A0"/>
                </a:solidFill>
                <a:latin typeface="Shadows Into Light"/>
                <a:ea typeface="Shadows Into Light"/>
                <a:cs typeface="Shadows Into Light"/>
                <a:sym typeface="Shadows Into Light"/>
              </a:rPr>
              <a:t>Cyberbullying (Social Media)</a:t>
            </a:r>
          </a:p>
        </p:txBody>
      </p:sp>
      <p:pic>
        <p:nvPicPr>
          <p:cNvPr id="252" name="Shape 252"/>
          <p:cNvPicPr preferRelativeResize="0"/>
          <p:nvPr/>
        </p:nvPicPr>
        <p:blipFill rotWithShape="1">
          <a:blip r:embed="rId3">
            <a:alphaModFix/>
          </a:blip>
          <a:srcRect/>
          <a:stretch/>
        </p:blipFill>
        <p:spPr>
          <a:xfrm>
            <a:off x="5098776" y="2392649"/>
            <a:ext cx="2760299" cy="2808000"/>
          </a:xfrm>
          <a:prstGeom prst="rect">
            <a:avLst/>
          </a:prstGeom>
          <a:noFill/>
          <a:ln>
            <a:noFill/>
          </a:ln>
        </p:spPr>
      </p:pic>
      <p:sp>
        <p:nvSpPr>
          <p:cNvPr id="5" name="TextBox 4"/>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ctrTitle"/>
          </p:nvPr>
        </p:nvSpPr>
        <p:spPr>
          <a:xfrm>
            <a:off x="1398362" y="1510350"/>
            <a:ext cx="6347400" cy="15465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Shadows Into Light"/>
              <a:buNone/>
            </a:pPr>
            <a:r>
              <a:rPr lang="en" sz="6000" b="0" i="0" u="none" strike="noStrike" cap="none">
                <a:solidFill>
                  <a:srgbClr val="FFFFFF"/>
                </a:solidFill>
                <a:latin typeface="Shadows Into Light"/>
                <a:ea typeface="Shadows Into Light"/>
                <a:cs typeface="Shadows Into Light"/>
                <a:sym typeface="Shadows Into Light"/>
              </a:rPr>
              <a:t>Direct vs. </a:t>
            </a:r>
            <a:br>
              <a:rPr lang="en" sz="6000" b="0" i="0" u="none" strike="noStrike" cap="none">
                <a:solidFill>
                  <a:srgbClr val="FFFFFF"/>
                </a:solidFill>
                <a:latin typeface="Shadows Into Light"/>
                <a:ea typeface="Shadows Into Light"/>
                <a:cs typeface="Shadows Into Light"/>
                <a:sym typeface="Shadows Into Light"/>
              </a:rPr>
            </a:br>
            <a:r>
              <a:rPr lang="en" sz="6000" b="0" i="0" u="none" strike="noStrike" cap="none">
                <a:solidFill>
                  <a:srgbClr val="FFFFFF"/>
                </a:solidFill>
                <a:latin typeface="Shadows Into Light"/>
                <a:ea typeface="Shadows Into Light"/>
                <a:cs typeface="Shadows Into Light"/>
                <a:sym typeface="Shadows Into Light"/>
              </a:rPr>
              <a:t>Indirect Bullying</a:t>
            </a:r>
          </a:p>
        </p:txBody>
      </p:sp>
      <p:sp>
        <p:nvSpPr>
          <p:cNvPr id="258" name="Shape 258"/>
          <p:cNvSpPr txBox="1"/>
          <p:nvPr/>
        </p:nvSpPr>
        <p:spPr>
          <a:xfrm>
            <a:off x="889830" y="5043660"/>
            <a:ext cx="7088099" cy="9104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Shadows Into Light"/>
              <a:buNone/>
            </a:pPr>
            <a:r>
              <a:rPr lang="en" sz="3200" b="0" i="1" u="none" strike="noStrike" cap="none">
                <a:solidFill>
                  <a:srgbClr val="FFFFFF"/>
                </a:solidFill>
                <a:latin typeface="Varela Round"/>
                <a:ea typeface="Varela Round"/>
                <a:cs typeface="Varela Round"/>
                <a:sym typeface="Varela Round"/>
              </a:rPr>
              <a:t>Bullying Comes in Many </a:t>
            </a:r>
            <a:br>
              <a:rPr lang="en" sz="3200" b="0" i="1" u="none" strike="noStrike" cap="none">
                <a:solidFill>
                  <a:srgbClr val="FFFFFF"/>
                </a:solidFill>
                <a:latin typeface="Varela Round"/>
                <a:ea typeface="Varela Round"/>
                <a:cs typeface="Varela Round"/>
                <a:sym typeface="Varela Round"/>
              </a:rPr>
            </a:br>
            <a:r>
              <a:rPr lang="en" sz="3200" b="0" i="1" u="none" strike="noStrike" cap="none">
                <a:solidFill>
                  <a:srgbClr val="FFFFFF"/>
                </a:solidFill>
                <a:latin typeface="Varela Round"/>
                <a:ea typeface="Varela Round"/>
                <a:cs typeface="Varela Round"/>
                <a:sym typeface="Varela Round"/>
              </a:rPr>
              <a:t>Different Forms</a:t>
            </a:r>
          </a:p>
        </p:txBody>
      </p:sp>
      <p:sp>
        <p:nvSpPr>
          <p:cNvPr id="4" name="TextBox 3"/>
          <p:cNvSpPr txBox="1"/>
          <p:nvPr/>
        </p:nvSpPr>
        <p:spPr>
          <a:xfrm>
            <a:off x="0" y="66117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theme/theme1.xml><?xml version="1.0" encoding="utf-8"?>
<a:theme xmlns:a="http://schemas.openxmlformats.org/drawingml/2006/main" name="Trincul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incul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1870</Words>
  <Application>Microsoft Office PowerPoint</Application>
  <PresentationFormat>On-screen Show (4:3)</PresentationFormat>
  <Paragraphs>280</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Shadows Into Light</vt:lpstr>
      <vt:lpstr>Varela Round</vt:lpstr>
      <vt:lpstr>Trinculo template</vt:lpstr>
      <vt:lpstr>Trinculo template</vt:lpstr>
      <vt:lpstr>  Bullying</vt:lpstr>
      <vt:lpstr>Bullying</vt:lpstr>
      <vt:lpstr>What is Bullying?</vt:lpstr>
      <vt:lpstr>What are some types of bullying?</vt:lpstr>
      <vt:lpstr>Physical Bullying (Actions) </vt:lpstr>
      <vt:lpstr>Verbal Bullying (Words)</vt:lpstr>
      <vt:lpstr>Social or Relational Bullying</vt:lpstr>
      <vt:lpstr>Cyberbullying (Social Media)</vt:lpstr>
      <vt:lpstr>Direct vs.  Indirect Bullying</vt:lpstr>
      <vt:lpstr>DIRECT BULLYING CAN BE:</vt:lpstr>
      <vt:lpstr>INDIRECT BULLYING CAN BE:</vt:lpstr>
      <vt:lpstr>PowerPoint Presentation</vt:lpstr>
      <vt:lpstr>PowerPoint Presentation</vt:lpstr>
      <vt:lpstr>PowerPoint Presentation</vt:lpstr>
      <vt:lpstr>What percentage of teens have been bullied through their phones or the internet?</vt:lpstr>
      <vt:lpstr>PowerPoint Presentation</vt:lpstr>
      <vt:lpstr>Effects of bullying</vt:lpstr>
      <vt:lpstr>Effects of bullying</vt:lpstr>
      <vt:lpstr>Effects of bullying</vt:lpstr>
      <vt:lpstr>What Role Do You Play?</vt:lpstr>
      <vt:lpstr>Be More Than a Bystander</vt:lpstr>
      <vt:lpstr>One thing we CAN do</vt:lpstr>
      <vt:lpstr>PowerPoint Presentation</vt:lpstr>
      <vt:lpstr>References</vt:lpstr>
      <vt:lpstr>Image Citations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&amp; Bullying</dc:title>
  <dc:creator>Odom, Raven</dc:creator>
  <cp:lastModifiedBy>School of Public Health</cp:lastModifiedBy>
  <cp:revision>10</cp:revision>
  <dcterms:modified xsi:type="dcterms:W3CDTF">2022-03-31T18:08:08Z</dcterms:modified>
</cp:coreProperties>
</file>