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2"/>
  </p:notesMasterIdLst>
  <p:handoutMasterIdLst>
    <p:handoutMasterId r:id="rId13"/>
  </p:handoutMasterIdLst>
  <p:sldIdLst>
    <p:sldId id="256" r:id="rId2"/>
    <p:sldId id="266" r:id="rId3"/>
    <p:sldId id="262" r:id="rId4"/>
    <p:sldId id="284" r:id="rId5"/>
    <p:sldId id="265" r:id="rId6"/>
    <p:sldId id="260" r:id="rId7"/>
    <p:sldId id="283" r:id="rId8"/>
    <p:sldId id="285" r:id="rId9"/>
    <p:sldId id="286" r:id="rId10"/>
    <p:sldId id="282" r:id="rId11"/>
  </p:sldIdLst>
  <p:sldSz cx="9144000" cy="5143500" type="screen16x9"/>
  <p:notesSz cx="6858000" cy="9144000"/>
  <p:embeddedFontLst>
    <p:embeddedFont>
      <p:font typeface="Georgia" panose="02040502050405020303" pitchFamily="18" charset="0"/>
      <p:regular r:id="rId14"/>
      <p:bold r:id="rId15"/>
      <p:italic r:id="rId16"/>
      <p:boldItalic r:id="rId17"/>
    </p:embeddedFont>
    <p:embeddedFont>
      <p:font typeface="Muli" panose="020B0604020202020204" charset="0"/>
      <p:regular r:id="rId18"/>
      <p:italic r:id="rId19"/>
    </p:embeddedFont>
    <p:embeddedFont>
      <p:font typeface="Cambria Math" panose="02040503050406030204" pitchFamily="18"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5AAAE5-CF5E-4047-A928-EAB5B171FDE3}">
  <a:tblStyle styleId="{B65AAAE5-CF5E-4047-A928-EAB5B171FDE3}"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233" autoAdjust="0"/>
  </p:normalViewPr>
  <p:slideViewPr>
    <p:cSldViewPr snapToGrid="0">
      <p:cViewPr varScale="1">
        <p:scale>
          <a:sx n="103" d="100"/>
          <a:sy n="103" d="100"/>
        </p:scale>
        <p:origin x="1854" y="102"/>
      </p:cViewPr>
      <p:guideLst/>
    </p:cSldViewPr>
  </p:slideViewPr>
  <p:notesTextViewPr>
    <p:cViewPr>
      <p:scale>
        <a:sx n="1" d="1"/>
        <a:sy n="1" d="1"/>
      </p:scale>
      <p:origin x="0" y="0"/>
    </p:cViewPr>
  </p:notesTextViewPr>
  <p:notesViewPr>
    <p:cSldViewPr snapToGrid="0">
      <p:cViewPr varScale="1">
        <p:scale>
          <a:sx n="71" d="100"/>
          <a:sy n="71" d="100"/>
        </p:scale>
        <p:origin x="2736"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68CEEF-C9C5-49AE-AEB6-898F39E49A12}" type="datetimeFigureOut">
              <a:rPr lang="en-US" smtClean="0"/>
              <a:t>3/31/2022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9FB8E3-1AFB-4395-B695-D1BAFD2C51DD}" type="slidenum">
              <a:rPr lang="en-US" smtClean="0"/>
              <a:t>‹#›</a:t>
            </a:fld>
            <a:endParaRPr lang="en-US"/>
          </a:p>
        </p:txBody>
      </p:sp>
    </p:spTree>
    <p:extLst>
      <p:ext uri="{BB962C8B-B14F-4D97-AF65-F5344CB8AC3E}">
        <p14:creationId xmlns:p14="http://schemas.microsoft.com/office/powerpoint/2010/main" val="25789129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
        <p:nvSpPr>
          <p:cNvPr id="2" name="Slide Number Placeholder 1"/>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2080D-DCF9-4F00-BFBC-4B3E7EF14D40}" type="slidenum">
              <a:rPr lang="en-US" smtClean="0"/>
              <a:t>‹#›</a:t>
            </a:fld>
            <a:endParaRPr lang="en-US"/>
          </a:p>
        </p:txBody>
      </p:sp>
    </p:spTree>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1" u="sng" dirty="0" smtClean="0">
                <a:cs typeface="Times New Roman" panose="02020603050405020304" pitchFamily="18" charset="0"/>
              </a:rPr>
              <a:t>Facilitator Script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100" i="1" dirty="0" smtClean="0">
                <a:cs typeface="Times New Roman" panose="02020603050405020304" pitchFamily="18" charset="0"/>
              </a:rPr>
              <a:t>(Read the text in the boxes as you go through the PowerPoint slides)</a:t>
            </a:r>
          </a:p>
          <a:p>
            <a:pPr eaLnBrk="1" hangingPunct="1"/>
            <a:endParaRPr lang="en-US" altLang="en-US" sz="1100" b="1" dirty="0" smtClean="0"/>
          </a:p>
          <a:p>
            <a:pPr eaLnBrk="1" hangingPunct="1"/>
            <a:r>
              <a:rPr lang="en-US" altLang="en-US" sz="2000" dirty="0" smtClean="0"/>
              <a:t>Today’s session will focus on drumming and how it</a:t>
            </a:r>
            <a:r>
              <a:rPr lang="en-US" altLang="en-US" sz="2000" baseline="0" dirty="0" smtClean="0"/>
              <a:t> relates culture and health. </a:t>
            </a:r>
            <a:r>
              <a:rPr lang="en-US" sz="2000" kern="1200" dirty="0" smtClean="0">
                <a:solidFill>
                  <a:schemeClr val="tx1"/>
                </a:solidFill>
                <a:effectLst/>
              </a:rPr>
              <a:t>The drum is one of the most ancient African instruments, dating back tens of thousands of years. </a:t>
            </a:r>
          </a:p>
          <a:p>
            <a:pPr eaLnBrk="1" hangingPunct="1"/>
            <a:endParaRPr lang="en-US" sz="2000" dirty="0"/>
          </a:p>
          <a:p>
            <a:pPr eaLnBrk="1" hangingPunct="1"/>
            <a:r>
              <a:rPr lang="en-US" sz="2000" kern="1200" dirty="0" smtClean="0">
                <a:solidFill>
                  <a:schemeClr val="tx1"/>
                </a:solidFill>
                <a:effectLst/>
              </a:rPr>
              <a:t>It has been used for healing, celebration, ritual, worship, rites of passage, divination, communicating tribe to tribe, and with the earth and spirit realms.  </a:t>
            </a:r>
            <a:endParaRPr lang="en-US" altLang="en-US" sz="2000" dirty="0" smtClean="0"/>
          </a:p>
          <a:p>
            <a:pPr lvl="0">
              <a:spcBef>
                <a:spcPts val="0"/>
              </a:spcBef>
              <a:buNone/>
            </a:pPr>
            <a:endParaRPr dirty="0"/>
          </a:p>
        </p:txBody>
      </p:sp>
      <p:sp>
        <p:nvSpPr>
          <p:cNvPr id="2" name="Slide Number Placeholder 1"/>
          <p:cNvSpPr>
            <a:spLocks noGrp="1"/>
          </p:cNvSpPr>
          <p:nvPr>
            <p:ph type="sldNum" sz="quarter" idx="10"/>
          </p:nvPr>
        </p:nvSpPr>
        <p:spPr/>
        <p:txBody>
          <a:bodyPr/>
          <a:lstStyle/>
          <a:p>
            <a:fld id="{3382080D-DCF9-4F00-BFBC-4B3E7EF14D40}"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8" name="Shape 4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 name="Slide Number Placeholder 1"/>
          <p:cNvSpPr>
            <a:spLocks noGrp="1"/>
          </p:cNvSpPr>
          <p:nvPr>
            <p:ph type="sldNum" sz="quarter" idx="10"/>
          </p:nvPr>
        </p:nvSpPr>
        <p:spPr/>
        <p:txBody>
          <a:bodyPr/>
          <a:lstStyle/>
          <a:p>
            <a:fld id="{3382080D-DCF9-4F00-BFBC-4B3E7EF14D40}" type="slidenum">
              <a:rPr lang="en-US" smtClean="0"/>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eaLnBrk="1" hangingPunct="1"/>
            <a:r>
              <a:rPr lang="en-US" altLang="en-US" sz="2000" b="0" dirty="0" smtClean="0"/>
              <a:t>In African culture,</a:t>
            </a:r>
            <a:r>
              <a:rPr lang="en-US" altLang="en-US" sz="2000" b="0" baseline="0" dirty="0" smtClean="0"/>
              <a:t> rhythm is used t</a:t>
            </a:r>
            <a:r>
              <a:rPr lang="en-US" sz="2000" b="0" kern="1200" dirty="0" smtClean="0">
                <a:solidFill>
                  <a:schemeClr val="tx1"/>
                </a:solidFill>
                <a:effectLst/>
              </a:rPr>
              <a:t>o evoke creative expression through dance and drumming (also spoken word). </a:t>
            </a:r>
          </a:p>
          <a:p>
            <a:pPr eaLnBrk="1" hangingPunct="1"/>
            <a:endParaRPr lang="en-US" altLang="en-US" sz="2000" b="1" dirty="0" smtClean="0"/>
          </a:p>
          <a:p>
            <a:pPr eaLnBrk="1" hangingPunct="1"/>
            <a:r>
              <a:rPr lang="en-US" altLang="en-US" sz="2000" b="1" dirty="0" smtClean="0"/>
              <a:t>NOTE: TO FACILITATORS!</a:t>
            </a:r>
          </a:p>
          <a:p>
            <a:pPr eaLnBrk="1" hangingPunct="1"/>
            <a:endParaRPr lang="en-US" altLang="en-US" sz="2000" b="1" dirty="0" smtClean="0"/>
          </a:p>
          <a:p>
            <a:pPr eaLnBrk="1" hangingPunct="1"/>
            <a:r>
              <a:rPr lang="en-US" altLang="en-US" sz="2000" b="1" dirty="0" smtClean="0"/>
              <a:t>DOUBLE CLICK </a:t>
            </a:r>
            <a:r>
              <a:rPr lang="en-US" altLang="en-US" sz="2000" dirty="0" smtClean="0"/>
              <a:t>(click two times) on the Sound Speaker icon on the lower right corner for sound.</a:t>
            </a:r>
          </a:p>
          <a:p>
            <a:pPr eaLnBrk="1" hangingPunct="1"/>
            <a:endParaRPr lang="en-US" altLang="en-US" sz="2000" dirty="0" smtClean="0"/>
          </a:p>
          <a:p>
            <a:pPr eaLnBrk="1" hangingPunct="1"/>
            <a:r>
              <a:rPr lang="en-US" altLang="en-US" sz="2000" dirty="0" smtClean="0"/>
              <a:t>To end sound, click once on the icon or let play out.</a:t>
            </a:r>
          </a:p>
          <a:p>
            <a:pPr lvl="0">
              <a:spcBef>
                <a:spcPts val="0"/>
              </a:spcBef>
              <a:buNone/>
            </a:pPr>
            <a:endParaRPr dirty="0"/>
          </a:p>
        </p:txBody>
      </p:sp>
      <p:sp>
        <p:nvSpPr>
          <p:cNvPr id="2" name="Slide Number Placeholder 1"/>
          <p:cNvSpPr>
            <a:spLocks noGrp="1"/>
          </p:cNvSpPr>
          <p:nvPr>
            <p:ph type="sldNum" sz="quarter" idx="10"/>
          </p:nvPr>
        </p:nvSpPr>
        <p:spPr/>
        <p:txBody>
          <a:bodyPr/>
          <a:lstStyle/>
          <a:p>
            <a:fld id="{3382080D-DCF9-4F00-BFBC-4B3E7EF14D40}"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mc:AlternateContent xmlns:mc="http://schemas.openxmlformats.org/markup-compatibility/2006" xmlns:a14="http://schemas.microsoft.com/office/drawing/2010/main">
        <mc:Choice Requires="a14">
          <p:sp>
            <p:nvSpPr>
              <p:cNvPr id="139" name="Shape 139"/>
              <p:cNvSpPr txBox="1">
                <a:spLocks noGrp="1"/>
              </p:cNvSpPr>
              <p:nvPr>
                <p:ph type="body" idx="1"/>
              </p:nvPr>
            </p:nvSpPr>
            <p:spPr>
              <a:xfrm>
                <a:off x="685800" y="4191000"/>
                <a:ext cx="5486399" cy="4484914"/>
              </a:xfrm>
              <a:prstGeom prst="rect">
                <a:avLst/>
              </a:prstGeom>
              <a:ln>
                <a:solidFill>
                  <a:schemeClr val="tx1"/>
                </a:solidFill>
              </a:ln>
            </p:spPr>
            <p:txBody>
              <a:bodyPr lIns="91425" tIns="91425" rIns="91425" bIns="91425" anchor="t" anchorCtr="0">
                <a:noAutofit/>
              </a:bodyPr>
              <a:lstStyle/>
              <a:p>
                <a:pPr eaLnBrk="1" hangingPunct="1"/>
                <a:r>
                  <a:rPr lang="en-US" sz="1400" b="0" kern="1200" dirty="0" smtClean="0">
                    <a:solidFill>
                      <a:schemeClr val="tx1"/>
                    </a:solidFill>
                    <a:effectLst/>
                  </a:rPr>
                  <a:t>Drumming helps us to find the creative part of ourselves</a:t>
                </a:r>
                <a:r>
                  <a:rPr lang="en-US" sz="1400" b="0" kern="1200" baseline="0" dirty="0" smtClean="0">
                    <a:solidFill>
                      <a:schemeClr val="tx1"/>
                    </a:solidFill>
                    <a:effectLst/>
                  </a:rPr>
                  <a:t> and c</a:t>
                </a:r>
                <a:r>
                  <a:rPr lang="en-US" sz="1400" b="0" kern="1200" dirty="0" smtClean="0">
                    <a:solidFill>
                      <a:schemeClr val="tx1"/>
                    </a:solidFill>
                    <a:effectLst/>
                  </a:rPr>
                  <a:t>reative expression leads to positive expression of self, which makes us feel good about ourselves.  It also encourages a stronger connection (more positive association) with other people dancing and drumming with us.</a:t>
                </a:r>
              </a:p>
              <a:p>
                <a:pPr eaLnBrk="1" hangingPunct="1"/>
                <a:endParaRPr lang="en-US" sz="1400" b="0" kern="1200" dirty="0" smtClean="0">
                  <a:solidFill>
                    <a:schemeClr val="tx1"/>
                  </a:solidFill>
                  <a:effectLst/>
                </a:endParaRPr>
              </a:p>
              <a:p>
                <a:pPr eaLnBrk="1" hangingPunct="1"/>
                <a:r>
                  <a:rPr lang="en-US" sz="1400" b="0" kern="1200" dirty="0" smtClean="0">
                    <a:solidFill>
                      <a:schemeClr val="tx1"/>
                    </a:solidFill>
                    <a:effectLst/>
                  </a:rPr>
                  <a:t>African percussionist, </a:t>
                </a:r>
                <a:r>
                  <a:rPr lang="en-US" sz="1400" b="0" kern="1200" dirty="0" err="1" smtClean="0">
                    <a:solidFill>
                      <a:schemeClr val="tx1"/>
                    </a:solidFill>
                    <a:effectLst/>
                  </a:rPr>
                  <a:t>Babatunde</a:t>
                </a:r>
                <a:r>
                  <a:rPr lang="en-US" sz="1400" b="0" kern="1200" baseline="0" dirty="0" smtClean="0">
                    <a:solidFill>
                      <a:schemeClr val="tx1"/>
                    </a:solidFill>
                    <a:effectLst/>
                  </a:rPr>
                  <a:t> </a:t>
                </a:r>
                <a:r>
                  <a:rPr lang="en-US" sz="1400" b="0" kern="1200" baseline="0" dirty="0" err="1" smtClean="0">
                    <a:solidFill>
                      <a:schemeClr val="tx1"/>
                    </a:solidFill>
                    <a:effectLst/>
                  </a:rPr>
                  <a:t>Olatunji</a:t>
                </a:r>
                <a:r>
                  <a:rPr lang="en-US" sz="1400" b="0" kern="1200" baseline="0" dirty="0" smtClean="0">
                    <a:solidFill>
                      <a:schemeClr val="tx1"/>
                    </a:solidFill>
                    <a:effectLst/>
                  </a:rPr>
                  <a:t> once said </a:t>
                </a:r>
                <a:r>
                  <a:rPr lang="en-US" sz="1400" i="1" kern="1200" dirty="0" smtClean="0">
                    <a:solidFill>
                      <a:schemeClr val="tx1"/>
                    </a:solidFill>
                    <a:effectLst/>
                  </a:rPr>
                  <a:t>“Where I come from we say that rhythm is the soul of life, because the whole universe revolves around rhythm…with the drum you can find yourself…you can learn how to heal yourself</a:t>
                </a:r>
                <a14:m>
                  <m:oMath xmlns:m="http://schemas.openxmlformats.org/officeDocument/2006/math">
                    <m:sSup>
                      <m:sSupPr>
                        <m:ctrlPr>
                          <a:rPr lang="en-US" sz="1400" i="1" kern="1200" smtClean="0">
                            <a:solidFill>
                              <a:schemeClr val="tx1"/>
                            </a:solidFill>
                            <a:effectLst/>
                            <a:latin typeface="Cambria Math" panose="02040503050406030204" pitchFamily="18" charset="0"/>
                          </a:rPr>
                        </m:ctrlPr>
                      </m:sSupPr>
                      <m:e>
                        <m:r>
                          <a:rPr lang="en-US" sz="1400" b="0" i="1" kern="1200" smtClean="0">
                            <a:solidFill>
                              <a:schemeClr val="tx1"/>
                            </a:solidFill>
                            <a:effectLst/>
                            <a:latin typeface="Cambria Math" panose="02040503050406030204" pitchFamily="18" charset="0"/>
                          </a:rPr>
                          <m:t>.</m:t>
                        </m:r>
                      </m:e>
                      <m:sup>
                        <m:r>
                          <a:rPr lang="en-US" sz="1400" b="0" i="1" kern="1200" smtClean="0">
                            <a:solidFill>
                              <a:schemeClr val="tx1"/>
                            </a:solidFill>
                            <a:effectLst/>
                            <a:latin typeface="Cambria Math" panose="02040503050406030204" pitchFamily="18" charset="0"/>
                          </a:rPr>
                          <m:t>2</m:t>
                        </m:r>
                      </m:sup>
                    </m:sSup>
                  </m:oMath>
                </a14:m>
                <a:r>
                  <a:rPr lang="en-US" sz="1400" i="1" kern="1200" dirty="0" smtClean="0">
                    <a:solidFill>
                      <a:schemeClr val="tx1"/>
                    </a:solidFill>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According to </a:t>
                </a:r>
                <a:r>
                  <a:rPr lang="en-US" sz="1400" kern="1200" dirty="0" err="1" smtClean="0">
                    <a:solidFill>
                      <a:schemeClr val="tx1"/>
                    </a:solidFill>
                    <a:effectLst/>
                  </a:rPr>
                  <a:t>Olatunji</a:t>
                </a:r>
                <a:r>
                  <a:rPr lang="en-US" sz="1400" kern="1200" dirty="0" smtClean="0">
                    <a:solidFill>
                      <a:schemeClr val="tx1"/>
                    </a:solidFill>
                    <a:effectLst/>
                  </a:rPr>
                  <a:t>, we “become one spirit through rhythm.” The result can be a sense of community among people who thought they had nothing in common.</a:t>
                </a:r>
                <a:endParaRPr lang="en-US" sz="1400" b="0" kern="1200" dirty="0" smtClean="0">
                  <a:solidFill>
                    <a:schemeClr val="tx1"/>
                  </a:solidFill>
                  <a:effectLst/>
                </a:endParaRPr>
              </a:p>
              <a:p>
                <a:pPr eaLnBrk="1" hangingPunct="1"/>
                <a:endParaRPr lang="en-US" altLang="en-US" sz="1400" b="1" dirty="0" smtClean="0"/>
              </a:p>
              <a:p>
                <a:pPr eaLnBrk="1" hangingPunct="1"/>
                <a:r>
                  <a:rPr lang="en-US" altLang="en-US" sz="1400" b="1" dirty="0" smtClean="0"/>
                  <a:t>NOTE: TO FACILITATORS!</a:t>
                </a:r>
              </a:p>
              <a:p>
                <a:pPr eaLnBrk="1" hangingPunct="1"/>
                <a:r>
                  <a:rPr lang="en-US" altLang="en-US" sz="1400" b="1" dirty="0" smtClean="0"/>
                  <a:t>DOUBLE CLICK </a:t>
                </a:r>
                <a:r>
                  <a:rPr lang="en-US" altLang="en-US" sz="1400" dirty="0" smtClean="0"/>
                  <a:t>(click two times) on the Sound Speaker icon on the lower right corner for sound.</a:t>
                </a:r>
              </a:p>
              <a:p>
                <a:pPr eaLnBrk="1" hangingPunct="1"/>
                <a:r>
                  <a:rPr lang="en-US" altLang="en-US" sz="1400" dirty="0" smtClean="0"/>
                  <a:t>To end sound, click once on the icon or let play out.</a:t>
                </a:r>
              </a:p>
              <a:p>
                <a:pPr lvl="0">
                  <a:spcBef>
                    <a:spcPts val="0"/>
                  </a:spcBef>
                  <a:buNone/>
                </a:pPr>
                <a:endParaRPr lang="en-US" dirty="0" smtClean="0">
                  <a:latin typeface="+mn-lt"/>
                </a:endParaRPr>
              </a:p>
              <a:p>
                <a:pPr lvl="0">
                  <a:spcBef>
                    <a:spcPts val="0"/>
                  </a:spcBef>
                  <a:buNone/>
                </a:pPr>
                <a:endParaRPr dirty="0"/>
              </a:p>
            </p:txBody>
          </p:sp>
        </mc:Choice>
        <mc:Fallback xmlns="">
          <p:sp>
            <p:nvSpPr>
              <p:cNvPr id="139" name="Shape 139"/>
              <p:cNvSpPr txBox="1">
                <a:spLocks noGrp="1"/>
              </p:cNvSpPr>
              <p:nvPr>
                <p:ph type="body" idx="1"/>
              </p:nvPr>
            </p:nvSpPr>
            <p:spPr>
              <a:xfrm>
                <a:off x="685800" y="4191000"/>
                <a:ext cx="5486399" cy="4484914"/>
              </a:xfrm>
              <a:prstGeom prst="rect">
                <a:avLst/>
              </a:prstGeom>
              <a:ln>
                <a:solidFill>
                  <a:schemeClr val="tx1"/>
                </a:solidFill>
              </a:ln>
            </p:spPr>
            <p:txBody>
              <a:bodyPr lIns="91425" tIns="91425" rIns="91425" bIns="91425" anchor="t" anchorCtr="0">
                <a:noAutofit/>
              </a:bodyPr>
              <a:lstStyle/>
              <a:p>
                <a:pPr eaLnBrk="1" hangingPunct="1"/>
                <a:r>
                  <a:rPr lang="en-US" sz="1400" b="0" kern="1200" dirty="0" smtClean="0">
                    <a:solidFill>
                      <a:schemeClr val="tx1"/>
                    </a:solidFill>
                    <a:effectLst/>
                  </a:rPr>
                  <a:t>Drumming helps us to find the creative part of ourselves</a:t>
                </a:r>
                <a:r>
                  <a:rPr lang="en-US" sz="1400" b="0" kern="1200" baseline="0" dirty="0" smtClean="0">
                    <a:solidFill>
                      <a:schemeClr val="tx1"/>
                    </a:solidFill>
                    <a:effectLst/>
                  </a:rPr>
                  <a:t> and c</a:t>
                </a:r>
                <a:r>
                  <a:rPr lang="en-US" sz="1400" b="0" kern="1200" dirty="0" smtClean="0">
                    <a:solidFill>
                      <a:schemeClr val="tx1"/>
                    </a:solidFill>
                    <a:effectLst/>
                  </a:rPr>
                  <a:t>reative expression leads to positive expression of self, which makes us feel good about ourselves.  It also encourages a stronger connection (more positive association) with other people dancing and drumming with us.</a:t>
                </a:r>
              </a:p>
              <a:p>
                <a:pPr eaLnBrk="1" hangingPunct="1"/>
                <a:endParaRPr lang="en-US" sz="1400" b="0" kern="1200" dirty="0" smtClean="0">
                  <a:solidFill>
                    <a:schemeClr val="tx1"/>
                  </a:solidFill>
                  <a:effectLst/>
                </a:endParaRPr>
              </a:p>
              <a:p>
                <a:pPr eaLnBrk="1" hangingPunct="1"/>
                <a:r>
                  <a:rPr lang="en-US" sz="1400" b="0" kern="1200" dirty="0" smtClean="0">
                    <a:solidFill>
                      <a:schemeClr val="tx1"/>
                    </a:solidFill>
                    <a:effectLst/>
                  </a:rPr>
                  <a:t>African percussionist, </a:t>
                </a:r>
                <a:r>
                  <a:rPr lang="en-US" sz="1400" b="0" kern="1200" dirty="0" err="1" smtClean="0">
                    <a:solidFill>
                      <a:schemeClr val="tx1"/>
                    </a:solidFill>
                    <a:effectLst/>
                  </a:rPr>
                  <a:t>Babatunde</a:t>
                </a:r>
                <a:r>
                  <a:rPr lang="en-US" sz="1400" b="0" kern="1200" baseline="0" dirty="0" smtClean="0">
                    <a:solidFill>
                      <a:schemeClr val="tx1"/>
                    </a:solidFill>
                    <a:effectLst/>
                  </a:rPr>
                  <a:t> </a:t>
                </a:r>
                <a:r>
                  <a:rPr lang="en-US" sz="1400" b="0" kern="1200" baseline="0" dirty="0" err="1" smtClean="0">
                    <a:solidFill>
                      <a:schemeClr val="tx1"/>
                    </a:solidFill>
                    <a:effectLst/>
                  </a:rPr>
                  <a:t>Olatunji</a:t>
                </a:r>
                <a:r>
                  <a:rPr lang="en-US" sz="1400" b="0" kern="1200" baseline="0" dirty="0" smtClean="0">
                    <a:solidFill>
                      <a:schemeClr val="tx1"/>
                    </a:solidFill>
                    <a:effectLst/>
                  </a:rPr>
                  <a:t> once said </a:t>
                </a:r>
                <a:r>
                  <a:rPr lang="en-US" sz="1400" i="1" kern="1200" dirty="0" smtClean="0">
                    <a:solidFill>
                      <a:schemeClr val="tx1"/>
                    </a:solidFill>
                    <a:effectLst/>
                  </a:rPr>
                  <a:t>“Where I come from we say that rhythm is the soul of life, because the whole universe revolves around rhythm…with the drum you can find yourself…you can learn how to heal yourself</a:t>
                </a:r>
                <a:r>
                  <a:rPr lang="en-US" sz="1400" b="0" i="0" kern="1200" smtClean="0">
                    <a:solidFill>
                      <a:schemeClr val="tx1"/>
                    </a:solidFill>
                    <a:effectLst/>
                    <a:latin typeface="Cambria Math" panose="02040503050406030204" pitchFamily="18" charset="0"/>
                  </a:rPr>
                  <a:t>.^2</a:t>
                </a:r>
                <a:r>
                  <a:rPr lang="en-US" sz="1400" i="1" kern="1200" dirty="0" smtClean="0">
                    <a:solidFill>
                      <a:schemeClr val="tx1"/>
                    </a:solidFill>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According to </a:t>
                </a:r>
                <a:r>
                  <a:rPr lang="en-US" sz="1400" kern="1200" dirty="0" err="1" smtClean="0">
                    <a:solidFill>
                      <a:schemeClr val="tx1"/>
                    </a:solidFill>
                    <a:effectLst/>
                  </a:rPr>
                  <a:t>Olatunji</a:t>
                </a:r>
                <a:r>
                  <a:rPr lang="en-US" sz="1400" kern="1200" dirty="0" smtClean="0">
                    <a:solidFill>
                      <a:schemeClr val="tx1"/>
                    </a:solidFill>
                    <a:effectLst/>
                  </a:rPr>
                  <a:t>, we “become one spirit through rhythm.” The result can be a sense of community among people who thought they had nothing in common.</a:t>
                </a:r>
                <a:endParaRPr lang="en-US" sz="1400" b="0" kern="1200" dirty="0" smtClean="0">
                  <a:solidFill>
                    <a:schemeClr val="tx1"/>
                  </a:solidFill>
                  <a:effectLst/>
                </a:endParaRPr>
              </a:p>
              <a:p>
                <a:pPr eaLnBrk="1" hangingPunct="1"/>
                <a:endParaRPr lang="en-US" altLang="en-US" sz="1400" b="1" dirty="0" smtClean="0"/>
              </a:p>
              <a:p>
                <a:pPr eaLnBrk="1" hangingPunct="1"/>
                <a:r>
                  <a:rPr lang="en-US" altLang="en-US" sz="1400" b="1" dirty="0" smtClean="0"/>
                  <a:t>NOTE: TO FACILITATORS!</a:t>
                </a:r>
              </a:p>
              <a:p>
                <a:pPr eaLnBrk="1" hangingPunct="1"/>
                <a:r>
                  <a:rPr lang="en-US" altLang="en-US" sz="1400" b="1" dirty="0" smtClean="0"/>
                  <a:t>DOUBLE CLICK </a:t>
                </a:r>
                <a:r>
                  <a:rPr lang="en-US" altLang="en-US" sz="1400" dirty="0" smtClean="0"/>
                  <a:t>(click two times) on the Sound Speaker icon on the lower right corner for sound.</a:t>
                </a:r>
              </a:p>
              <a:p>
                <a:pPr eaLnBrk="1" hangingPunct="1"/>
                <a:r>
                  <a:rPr lang="en-US" altLang="en-US" sz="1400" dirty="0" smtClean="0"/>
                  <a:t>To end sound, click once on the icon or let play out.</a:t>
                </a:r>
              </a:p>
              <a:p>
                <a:pPr lvl="0">
                  <a:spcBef>
                    <a:spcPts val="0"/>
                  </a:spcBef>
                  <a:buNone/>
                </a:pPr>
                <a:endParaRPr lang="en-US" dirty="0" smtClean="0">
                  <a:latin typeface="+mn-lt"/>
                </a:endParaRPr>
              </a:p>
              <a:p>
                <a:pPr lvl="0">
                  <a:spcBef>
                    <a:spcPts val="0"/>
                  </a:spcBef>
                  <a:buNone/>
                </a:pPr>
                <a:endParaRPr dirty="0"/>
              </a:p>
            </p:txBody>
          </p:sp>
        </mc:Fallback>
      </mc:AlternateContent>
      <p:sp>
        <p:nvSpPr>
          <p:cNvPr id="2" name="Slide Number Placeholder 1"/>
          <p:cNvSpPr>
            <a:spLocks noGrp="1"/>
          </p:cNvSpPr>
          <p:nvPr>
            <p:ph type="sldNum" sz="quarter" idx="10"/>
          </p:nvPr>
        </p:nvSpPr>
        <p:spPr/>
        <p:txBody>
          <a:bodyPr/>
          <a:lstStyle/>
          <a:p>
            <a:fld id="{3382080D-DCF9-4F00-BFBC-4B3E7EF14D40}"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ln>
            <a:solidFill>
              <a:schemeClr val="tx1"/>
            </a:solidFill>
          </a:ln>
        </p:spPr>
        <p:txBody>
          <a:bodyPr/>
          <a:lstStyle/>
          <a:p>
            <a:r>
              <a:rPr lang="en-US" sz="2000" dirty="0" smtClean="0"/>
              <a:t>Here is a short video of men</a:t>
            </a:r>
            <a:r>
              <a:rPr lang="en-US" sz="2000" baseline="0" dirty="0" smtClean="0"/>
              <a:t> drumming at an African Music Festival.</a:t>
            </a:r>
          </a:p>
          <a:p>
            <a:endParaRPr lang="en-US" sz="2000" dirty="0" smtClean="0"/>
          </a:p>
          <a:p>
            <a:r>
              <a:rPr lang="en-US" sz="2000" b="1" dirty="0" smtClean="0"/>
              <a:t>(CLICK</a:t>
            </a:r>
            <a:r>
              <a:rPr lang="en-US" sz="2000" b="1" baseline="0" dirty="0" smtClean="0"/>
              <a:t> VIDEO)</a:t>
            </a:r>
            <a:endParaRPr lang="en-US" sz="2000" b="1" dirty="0"/>
          </a:p>
        </p:txBody>
      </p:sp>
      <p:sp>
        <p:nvSpPr>
          <p:cNvPr id="4" name="Slide Number Placeholder 3"/>
          <p:cNvSpPr>
            <a:spLocks noGrp="1"/>
          </p:cNvSpPr>
          <p:nvPr>
            <p:ph type="sldNum" sz="quarter" idx="10"/>
          </p:nvPr>
        </p:nvSpPr>
        <p:spPr/>
        <p:txBody>
          <a:bodyPr/>
          <a:lstStyle/>
          <a:p>
            <a:fld id="{3382080D-DCF9-4F00-BFBC-4B3E7EF14D40}" type="slidenum">
              <a:rPr lang="en-US" smtClean="0"/>
              <a:t>4</a:t>
            </a:fld>
            <a:endParaRPr lang="en-US"/>
          </a:p>
        </p:txBody>
      </p:sp>
    </p:spTree>
    <p:extLst>
      <p:ext uri="{BB962C8B-B14F-4D97-AF65-F5344CB8AC3E}">
        <p14:creationId xmlns:p14="http://schemas.microsoft.com/office/powerpoint/2010/main" val="1404080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mc:AlternateContent xmlns:mc="http://schemas.openxmlformats.org/markup-compatibility/2006" xmlns:a14="http://schemas.microsoft.com/office/drawing/2010/main">
        <mc:Choice Requires="a14">
          <p:sp>
            <p:nvSpPr>
              <p:cNvPr id="170" name="Shape 170"/>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eaLnBrk="1" hangingPunct="1"/>
                <a:r>
                  <a:rPr lang="en-US" altLang="en-US" sz="1600" b="0" dirty="0" smtClean="0">
                    <a:latin typeface="+mj-lt"/>
                  </a:rPr>
                  <a:t>Not</a:t>
                </a:r>
                <a:r>
                  <a:rPr lang="en-US" altLang="en-US" sz="1600" b="0" baseline="0" dirty="0" smtClean="0">
                    <a:latin typeface="+mj-lt"/>
                  </a:rPr>
                  <a:t> only does drumming have cultural significance, but it also has many benefits.  “Drumming can be used to support individuals, families and communities during times of joy, sadness and change</a:t>
                </a:r>
                <a14:m>
                  <m:oMath xmlns:m="http://schemas.openxmlformats.org/officeDocument/2006/math">
                    <m:sSup>
                      <m:sSupPr>
                        <m:ctrlPr>
                          <a:rPr lang="en-US" altLang="en-US" sz="1600" b="0" i="1" baseline="0" dirty="0" smtClean="0">
                            <a:latin typeface="Cambria Math" panose="02040503050406030204" pitchFamily="18" charset="0"/>
                          </a:rPr>
                        </m:ctrlPr>
                      </m:sSupPr>
                      <m:e>
                        <m:r>
                          <a:rPr lang="en-US" altLang="en-US" sz="1600" b="0" i="1" baseline="0" dirty="0" smtClean="0">
                            <a:latin typeface="Cambria Math" panose="02040503050406030204" pitchFamily="18" charset="0"/>
                          </a:rPr>
                          <m:t>.</m:t>
                        </m:r>
                      </m:e>
                      <m:sup>
                        <m:r>
                          <a:rPr lang="en-US" altLang="en-US" sz="1600" b="0" i="1" baseline="0" dirty="0" smtClean="0">
                            <a:latin typeface="Cambria Math" panose="02040503050406030204" pitchFamily="18" charset="0"/>
                          </a:rPr>
                          <m:t>4,5</m:t>
                        </m:r>
                      </m:sup>
                    </m:sSup>
                  </m:oMath>
                </a14:m>
                <a:r>
                  <a:rPr lang="en-US" altLang="en-US" sz="1600" b="0" baseline="0" dirty="0" smtClean="0">
                    <a:latin typeface="+mj-lt"/>
                  </a:rPr>
                  <a:t>” The act of drumming is also beneficial for your health because it can “reduce tension and stress, control chronic pain, boost your immune system, and help you to release negative feelings</a:t>
                </a:r>
                <a14:m>
                  <m:oMath xmlns:m="http://schemas.openxmlformats.org/officeDocument/2006/math">
                    <m:sSup>
                      <m:sSupPr>
                        <m:ctrlPr>
                          <a:rPr lang="en-US" altLang="en-US" sz="1600" b="0" i="1" baseline="0" dirty="0" smtClean="0">
                            <a:latin typeface="Cambria Math" panose="02040503050406030204" pitchFamily="18" charset="0"/>
                          </a:rPr>
                        </m:ctrlPr>
                      </m:sSupPr>
                      <m:e>
                        <m:r>
                          <a:rPr lang="en-US" altLang="en-US" sz="1600" b="0" i="1" baseline="0" dirty="0" smtClean="0">
                            <a:latin typeface="Cambria Math" panose="02040503050406030204" pitchFamily="18" charset="0"/>
                          </a:rPr>
                          <m:t>.</m:t>
                        </m:r>
                      </m:e>
                      <m:sup>
                        <m:r>
                          <a:rPr lang="en-US" altLang="en-US" sz="1600" b="0" i="1" baseline="0" dirty="0" smtClean="0">
                            <a:latin typeface="Cambria Math" panose="02040503050406030204" pitchFamily="18" charset="0"/>
                          </a:rPr>
                          <m:t>4,5</m:t>
                        </m:r>
                      </m:sup>
                    </m:sSup>
                  </m:oMath>
                </a14:m>
                <a:r>
                  <a:rPr lang="en-US" altLang="en-US" sz="1600" b="0" baseline="0" dirty="0" smtClean="0">
                    <a:latin typeface="+mj-lt"/>
                  </a:rPr>
                  <a:t>”</a:t>
                </a:r>
              </a:p>
              <a:p>
                <a:pPr eaLnBrk="1" hangingPunct="1"/>
                <a:endParaRPr lang="en-US" altLang="en-US" sz="1600" b="0" baseline="0" dirty="0" smtClean="0">
                  <a:latin typeface="+mj-lt"/>
                </a:endParaRPr>
              </a:p>
              <a:p>
                <a:pPr eaLnBrk="1" hangingPunct="1"/>
                <a:r>
                  <a:rPr lang="en-US" altLang="en-US" sz="1600" b="1" dirty="0" smtClean="0">
                    <a:latin typeface="+mj-lt"/>
                  </a:rPr>
                  <a:t>NOTE: TO FACILITATORS!</a:t>
                </a:r>
              </a:p>
              <a:p>
                <a:pPr eaLnBrk="1" hangingPunct="1"/>
                <a:endParaRPr lang="en-US" altLang="en-US" sz="1600" b="1" dirty="0" smtClean="0">
                  <a:latin typeface="+mj-lt"/>
                </a:endParaRPr>
              </a:p>
              <a:p>
                <a:pPr eaLnBrk="1" hangingPunct="1"/>
                <a:r>
                  <a:rPr lang="en-US" altLang="en-US" sz="1600" b="1" dirty="0" smtClean="0">
                    <a:latin typeface="+mj-lt"/>
                  </a:rPr>
                  <a:t>DOUBLE CLICK </a:t>
                </a:r>
                <a:r>
                  <a:rPr lang="en-US" altLang="en-US" sz="1600" dirty="0" smtClean="0">
                    <a:latin typeface="+mj-lt"/>
                  </a:rPr>
                  <a:t>(click two times) on the Sound Speaker icon on the lower right corner for sound.</a:t>
                </a:r>
              </a:p>
              <a:p>
                <a:pPr eaLnBrk="1" hangingPunct="1"/>
                <a:endParaRPr lang="en-US" altLang="en-US" sz="1600" dirty="0">
                  <a:latin typeface="+mj-lt"/>
                </a:endParaRPr>
              </a:p>
              <a:p>
                <a:pPr eaLnBrk="1" hangingPunct="1"/>
                <a:r>
                  <a:rPr lang="en-US" altLang="en-US" sz="1600" dirty="0" smtClean="0">
                    <a:latin typeface="+mj-lt"/>
                  </a:rPr>
                  <a:t>To end sound, click once on the icon or let play out.</a:t>
                </a:r>
              </a:p>
              <a:p>
                <a:pPr lvl="0">
                  <a:spcBef>
                    <a:spcPts val="0"/>
                  </a:spcBef>
                  <a:buNone/>
                </a:pPr>
                <a:endParaRPr dirty="0"/>
              </a:p>
            </p:txBody>
          </p:sp>
        </mc:Choice>
        <mc:Fallback xmlns="">
          <p:sp>
            <p:nvSpPr>
              <p:cNvPr id="170" name="Shape 170"/>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eaLnBrk="1" hangingPunct="1"/>
                <a:r>
                  <a:rPr lang="en-US" altLang="en-US" sz="1600" b="0" dirty="0" smtClean="0">
                    <a:latin typeface="+mj-lt"/>
                  </a:rPr>
                  <a:t>Not</a:t>
                </a:r>
                <a:r>
                  <a:rPr lang="en-US" altLang="en-US" sz="1600" b="0" baseline="0" dirty="0" smtClean="0">
                    <a:latin typeface="+mj-lt"/>
                  </a:rPr>
                  <a:t> only does drumming have cultural significance, but it also has many benefits.  “Drumming can be used to support individuals, families and communities during times of joy, sadness and change</a:t>
                </a:r>
                <a:r>
                  <a:rPr lang="en-US" altLang="en-US" sz="1600" b="0" i="0" baseline="0" dirty="0" smtClean="0">
                    <a:latin typeface="Cambria Math" panose="02040503050406030204" pitchFamily="18" charset="0"/>
                  </a:rPr>
                  <a:t>.^4,5</a:t>
                </a:r>
                <a:r>
                  <a:rPr lang="en-US" altLang="en-US" sz="1600" b="0" baseline="0" dirty="0" smtClean="0">
                    <a:latin typeface="+mj-lt"/>
                  </a:rPr>
                  <a:t>” The act of drumming is also beneficial for your health because it can “reduce tension and stress, control chronic pain, boost your immune system, and help you to release negative feelings</a:t>
                </a:r>
                <a:r>
                  <a:rPr lang="en-US" altLang="en-US" sz="1600" b="0" i="0" baseline="0" dirty="0" smtClean="0">
                    <a:latin typeface="Cambria Math" panose="02040503050406030204" pitchFamily="18" charset="0"/>
                  </a:rPr>
                  <a:t>.^4,5</a:t>
                </a:r>
                <a:r>
                  <a:rPr lang="en-US" altLang="en-US" sz="1600" b="0" baseline="0" dirty="0" smtClean="0">
                    <a:latin typeface="+mj-lt"/>
                  </a:rPr>
                  <a:t>”</a:t>
                </a:r>
              </a:p>
              <a:p>
                <a:pPr eaLnBrk="1" hangingPunct="1"/>
                <a:endParaRPr lang="en-US" altLang="en-US" sz="1600" b="0" baseline="0" dirty="0" smtClean="0">
                  <a:latin typeface="+mj-lt"/>
                </a:endParaRPr>
              </a:p>
              <a:p>
                <a:pPr eaLnBrk="1" hangingPunct="1"/>
                <a:r>
                  <a:rPr lang="en-US" altLang="en-US" sz="1600" b="1" dirty="0" smtClean="0">
                    <a:latin typeface="+mj-lt"/>
                  </a:rPr>
                  <a:t>NOTE: TO FACILITATORS!</a:t>
                </a:r>
              </a:p>
              <a:p>
                <a:pPr eaLnBrk="1" hangingPunct="1"/>
                <a:endParaRPr lang="en-US" altLang="en-US" sz="1600" b="1" dirty="0" smtClean="0">
                  <a:latin typeface="+mj-lt"/>
                </a:endParaRPr>
              </a:p>
              <a:p>
                <a:pPr eaLnBrk="1" hangingPunct="1"/>
                <a:r>
                  <a:rPr lang="en-US" altLang="en-US" sz="1600" b="1" dirty="0" smtClean="0">
                    <a:latin typeface="+mj-lt"/>
                  </a:rPr>
                  <a:t>DOUBLE CLICK </a:t>
                </a:r>
                <a:r>
                  <a:rPr lang="en-US" altLang="en-US" sz="1600" dirty="0" smtClean="0">
                    <a:latin typeface="+mj-lt"/>
                  </a:rPr>
                  <a:t>(click two times) on the Sound Speaker icon on the lower right corner for sound.</a:t>
                </a:r>
              </a:p>
              <a:p>
                <a:pPr eaLnBrk="1" hangingPunct="1"/>
                <a:endParaRPr lang="en-US" altLang="en-US" sz="1600" dirty="0">
                  <a:latin typeface="+mj-lt"/>
                </a:endParaRPr>
              </a:p>
              <a:p>
                <a:pPr eaLnBrk="1" hangingPunct="1"/>
                <a:r>
                  <a:rPr lang="en-US" altLang="en-US" sz="1600" dirty="0" smtClean="0">
                    <a:latin typeface="+mj-lt"/>
                  </a:rPr>
                  <a:t>To end sound, click once on the icon or let play out.</a:t>
                </a:r>
              </a:p>
              <a:p>
                <a:pPr lvl="0">
                  <a:spcBef>
                    <a:spcPts val="0"/>
                  </a:spcBef>
                  <a:buNone/>
                </a:pPr>
                <a:endParaRPr dirty="0"/>
              </a:p>
            </p:txBody>
          </p:sp>
        </mc:Fallback>
      </mc:AlternateContent>
      <p:sp>
        <p:nvSpPr>
          <p:cNvPr id="2" name="Slide Number Placeholder 1"/>
          <p:cNvSpPr>
            <a:spLocks noGrp="1"/>
          </p:cNvSpPr>
          <p:nvPr>
            <p:ph type="sldNum" sz="quarter" idx="10"/>
          </p:nvPr>
        </p:nvSpPr>
        <p:spPr/>
        <p:txBody>
          <a:bodyPr/>
          <a:lstStyle/>
          <a:p>
            <a:fld id="{3382080D-DCF9-4F00-BFBC-4B3E7EF14D40}"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mc:AlternateContent xmlns:mc="http://schemas.openxmlformats.org/markup-compatibility/2006" xmlns:a14="http://schemas.microsoft.com/office/drawing/2010/main">
        <mc:Choice Requires="a14">
          <p:sp>
            <p:nvSpPr>
              <p:cNvPr id="128" name="Shape 128"/>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Babatunde </a:t>
                </a:r>
                <a:r>
                  <a:rPr lang="en-US" sz="2000" dirty="0" err="1" smtClean="0"/>
                  <a:t>Olatunji</a:t>
                </a:r>
                <a:r>
                  <a:rPr lang="en-US" sz="2000" dirty="0" smtClean="0"/>
                  <a:t> was a Nigerian drummer, educator, social activist</a:t>
                </a:r>
                <a:r>
                  <a:rPr lang="en-US" sz="2000" baseline="0" dirty="0" smtClean="0"/>
                  <a:t> and recording artist who described the power of drumming in saying, </a:t>
                </a:r>
                <a:r>
                  <a:rPr lang="en" sz="2000" dirty="0" smtClean="0"/>
                  <a:t>“The Creator wants us to drum. He wants us to corrupt the world with drum, dance, and chants. After all, we have already corrupted the world with power and greed…which hasn’t gotten us anywhere – now’s the time to corrupt the world with drum, dance, and chants</a:t>
                </a:r>
                <a14:m>
                  <m:oMath xmlns:m="http://schemas.openxmlformats.org/officeDocument/2006/math">
                    <m:sSup>
                      <m:sSupPr>
                        <m:ctrlPr>
                          <a:rPr lang="en" sz="2000" i="1" smtClean="0">
                            <a:latin typeface="Cambria Math" panose="02040503050406030204" pitchFamily="18" charset="0"/>
                          </a:rPr>
                        </m:ctrlPr>
                      </m:sSupPr>
                      <m:e>
                        <m:r>
                          <a:rPr lang="en-US" sz="2000" b="0" i="1" smtClean="0">
                            <a:latin typeface="Cambria Math" panose="02040503050406030204" pitchFamily="18" charset="0"/>
                          </a:rPr>
                          <m:t>.</m:t>
                        </m:r>
                      </m:e>
                      <m:sup>
                        <m:r>
                          <a:rPr lang="en-US" sz="2000" b="0" i="1" smtClean="0">
                            <a:latin typeface="Cambria Math" panose="02040503050406030204" pitchFamily="18" charset="0"/>
                          </a:rPr>
                          <m:t>2</m:t>
                        </m:r>
                      </m:sup>
                    </m:sSup>
                  </m:oMath>
                </a14:m>
                <a:r>
                  <a:rPr lang="en" sz="2000" dirty="0" smtClean="0"/>
                  <a:t>”</a:t>
                </a:r>
              </a:p>
              <a:p>
                <a:pPr lvl="0">
                  <a:spcBef>
                    <a:spcPts val="0"/>
                  </a:spcBef>
                  <a:buNone/>
                </a:pPr>
                <a:endParaRPr dirty="0"/>
              </a:p>
            </p:txBody>
          </p:sp>
        </mc:Choice>
        <mc:Fallback xmlns="">
          <p:sp>
            <p:nvSpPr>
              <p:cNvPr id="128" name="Shape 128"/>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Babatunde </a:t>
                </a:r>
                <a:r>
                  <a:rPr lang="en-US" sz="2000" dirty="0" err="1" smtClean="0"/>
                  <a:t>Olatunji</a:t>
                </a:r>
                <a:r>
                  <a:rPr lang="en-US" sz="2000" dirty="0" smtClean="0"/>
                  <a:t> was a Nigerian drummer, educator, social activist</a:t>
                </a:r>
                <a:r>
                  <a:rPr lang="en-US" sz="2000" baseline="0" dirty="0" smtClean="0"/>
                  <a:t> and recording artist who described the power of drumming in saying, </a:t>
                </a:r>
                <a:r>
                  <a:rPr lang="en" sz="2000" dirty="0" smtClean="0"/>
                  <a:t>“The Creator wants us to drum. He wants us to corrupt the world with drum, dance, and chants. After all, we have already corrupted the world with power and greed…which hasn’t gotten us anywhere – now’s the time to corrupt the world with drum, dance, and chants</a:t>
                </a:r>
                <a:r>
                  <a:rPr lang="en-US" sz="2000" b="0" i="0" smtClean="0">
                    <a:latin typeface="Cambria Math" panose="02040503050406030204" pitchFamily="18" charset="0"/>
                  </a:rPr>
                  <a:t>.</a:t>
                </a:r>
                <a:r>
                  <a:rPr lang="en" sz="2000" b="0" i="0" smtClean="0">
                    <a:latin typeface="Cambria Math" panose="02040503050406030204" pitchFamily="18" charset="0"/>
                  </a:rPr>
                  <a:t>^</a:t>
                </a:r>
                <a:r>
                  <a:rPr lang="en-US" sz="2000" b="0" i="0" smtClean="0">
                    <a:latin typeface="Cambria Math" panose="02040503050406030204" pitchFamily="18" charset="0"/>
                  </a:rPr>
                  <a:t>2</a:t>
                </a:r>
                <a:r>
                  <a:rPr lang="en" sz="2000" dirty="0" smtClean="0"/>
                  <a:t>”</a:t>
                </a:r>
              </a:p>
              <a:p>
                <a:pPr lvl="0">
                  <a:spcBef>
                    <a:spcPts val="0"/>
                  </a:spcBef>
                  <a:buNone/>
                </a:pPr>
                <a:endParaRPr dirty="0"/>
              </a:p>
            </p:txBody>
          </p:sp>
        </mc:Fallback>
      </mc:AlternateContent>
      <p:sp>
        <p:nvSpPr>
          <p:cNvPr id="2" name="Slide Number Placeholder 1"/>
          <p:cNvSpPr>
            <a:spLocks noGrp="1"/>
          </p:cNvSpPr>
          <p:nvPr>
            <p:ph type="sldNum" sz="quarter" idx="10"/>
          </p:nvPr>
        </p:nvSpPr>
        <p:spPr/>
        <p:txBody>
          <a:bodyPr/>
          <a:lstStyle/>
          <a:p>
            <a:fld id="{3382080D-DCF9-4F00-BFBC-4B3E7EF14D40}"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ln>
            <a:solidFill>
              <a:schemeClr val="tx1"/>
            </a:solidFill>
          </a:ln>
        </p:spPr>
        <p:txBody>
          <a:bodyPr/>
          <a:lstStyle/>
          <a:p>
            <a:r>
              <a:rPr lang="en-US" sz="2000" dirty="0" smtClean="0"/>
              <a:t>Not</a:t>
            </a:r>
            <a:r>
              <a:rPr lang="en-US" sz="2000" baseline="0" dirty="0" smtClean="0"/>
              <a:t> only is drumming used in ceremonies and dancing, but the drum has been cited as having the ability to relax and heal through music. </a:t>
            </a:r>
          </a:p>
          <a:p>
            <a:endParaRPr lang="en-US" sz="2000" baseline="0" dirty="0" smtClean="0"/>
          </a:p>
          <a:p>
            <a:r>
              <a:rPr lang="en-US" sz="2000" b="1" baseline="0" dirty="0" smtClean="0"/>
              <a:t>(READ QUOTE)</a:t>
            </a:r>
          </a:p>
          <a:p>
            <a:endParaRPr lang="en-US" sz="2000" b="1" dirty="0"/>
          </a:p>
          <a:p>
            <a:endParaRPr lang="en-US" sz="2000" b="1" dirty="0" smtClean="0"/>
          </a:p>
          <a:p>
            <a:r>
              <a:rPr lang="en-US" sz="2000" b="1" dirty="0" smtClean="0"/>
              <a:t>(END OF PRESENTATION)</a:t>
            </a:r>
            <a:endParaRPr lang="en-US" sz="2000" b="1" dirty="0"/>
          </a:p>
        </p:txBody>
      </p:sp>
      <p:sp>
        <p:nvSpPr>
          <p:cNvPr id="4" name="Slide Number Placeholder 3"/>
          <p:cNvSpPr>
            <a:spLocks noGrp="1"/>
          </p:cNvSpPr>
          <p:nvPr>
            <p:ph type="sldNum" sz="quarter" idx="10"/>
          </p:nvPr>
        </p:nvSpPr>
        <p:spPr/>
        <p:txBody>
          <a:bodyPr/>
          <a:lstStyle/>
          <a:p>
            <a:fld id="{3382080D-DCF9-4F00-BFBC-4B3E7EF14D40}" type="slidenum">
              <a:rPr lang="en-US" smtClean="0"/>
              <a:t>7</a:t>
            </a:fld>
            <a:endParaRPr lang="en-US"/>
          </a:p>
        </p:txBody>
      </p:sp>
    </p:spTree>
    <p:extLst>
      <p:ext uri="{BB962C8B-B14F-4D97-AF65-F5344CB8AC3E}">
        <p14:creationId xmlns:p14="http://schemas.microsoft.com/office/powerpoint/2010/main" val="599503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82080D-DCF9-4F00-BFBC-4B3E7EF14D40}" type="slidenum">
              <a:rPr lang="en-US" smtClean="0"/>
              <a:t>8</a:t>
            </a:fld>
            <a:endParaRPr lang="en-US"/>
          </a:p>
        </p:txBody>
      </p:sp>
    </p:spTree>
    <p:extLst>
      <p:ext uri="{BB962C8B-B14F-4D97-AF65-F5344CB8AC3E}">
        <p14:creationId xmlns:p14="http://schemas.microsoft.com/office/powerpoint/2010/main" val="2351593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82080D-DCF9-4F00-BFBC-4B3E7EF14D40}" type="slidenum">
              <a:rPr lang="en-US" smtClean="0"/>
              <a:t>9</a:t>
            </a:fld>
            <a:endParaRPr lang="en-US"/>
          </a:p>
        </p:txBody>
      </p:sp>
    </p:spTree>
    <p:extLst>
      <p:ext uri="{BB962C8B-B14F-4D97-AF65-F5344CB8AC3E}">
        <p14:creationId xmlns:p14="http://schemas.microsoft.com/office/powerpoint/2010/main" val="3382145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Shape 9"/>
          <p:cNvSpPr/>
          <p:nvPr/>
        </p:nvSpPr>
        <p:spPr>
          <a:xfrm>
            <a:off x="0" y="0"/>
            <a:ext cx="9144000" cy="5169000"/>
          </a:xfrm>
          <a:prstGeom prst="rect">
            <a:avLst/>
          </a:prstGeom>
          <a:solidFill>
            <a:srgbClr val="FFFFFF">
              <a:alpha val="26540"/>
            </a:srgbClr>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2748000" y="747750"/>
            <a:ext cx="3647999" cy="3647999"/>
          </a:xfrm>
          <a:prstGeom prst="ellipse">
            <a:avLst/>
          </a:prstGeom>
          <a:solidFill>
            <a:srgbClr val="00B2FF">
              <a:alpha val="73330"/>
            </a:srgbClr>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title"/>
          </p:nvPr>
        </p:nvSpPr>
        <p:spPr>
          <a:xfrm>
            <a:off x="2747950" y="747775"/>
            <a:ext cx="3647999" cy="3647999"/>
          </a:xfrm>
          <a:prstGeom prst="rect">
            <a:avLst/>
          </a:prstGeom>
        </p:spPr>
        <p:txBody>
          <a:bodyPr lIns="91425" tIns="91425" rIns="91425" bIns="91425" anchor="ctr" anchorCtr="0"/>
          <a:lstStyle>
            <a:lvl1pPr lvl="0" algn="ctr" rtl="0">
              <a:spcBef>
                <a:spcPts val="0"/>
              </a:spcBef>
              <a:buNone/>
              <a:defRPr sz="2400"/>
            </a:lvl1pPr>
            <a:lvl2pPr lvl="1" rtl="0">
              <a:spcBef>
                <a:spcPts val="0"/>
              </a:spcBef>
              <a:buNone/>
              <a:defRPr sz="2400"/>
            </a:lvl2pPr>
            <a:lvl3pPr lvl="2" rtl="0">
              <a:spcBef>
                <a:spcPts val="0"/>
              </a:spcBef>
              <a:buNone/>
              <a:defRPr sz="2400"/>
            </a:lvl3pPr>
            <a:lvl4pPr lvl="3" rtl="0">
              <a:spcBef>
                <a:spcPts val="0"/>
              </a:spcBef>
              <a:buNone/>
              <a:defRPr sz="2400"/>
            </a:lvl4pPr>
            <a:lvl5pPr lvl="4" rtl="0">
              <a:spcBef>
                <a:spcPts val="0"/>
              </a:spcBef>
              <a:buNone/>
              <a:defRPr sz="2400"/>
            </a:lvl5pPr>
            <a:lvl6pPr lvl="5" rtl="0">
              <a:spcBef>
                <a:spcPts val="0"/>
              </a:spcBef>
              <a:buNone/>
              <a:defRPr sz="2400"/>
            </a:lvl6pPr>
            <a:lvl7pPr lvl="6" rtl="0">
              <a:spcBef>
                <a:spcPts val="0"/>
              </a:spcBef>
              <a:buNone/>
              <a:defRPr sz="2400"/>
            </a:lvl7pPr>
            <a:lvl8pPr lvl="7" rtl="0">
              <a:spcBef>
                <a:spcPts val="0"/>
              </a:spcBef>
              <a:buNone/>
              <a:defRPr sz="2400"/>
            </a:lvl8pPr>
            <a:lvl9pPr lvl="8" rtl="0">
              <a:spcBef>
                <a:spcPts val="0"/>
              </a:spcBef>
              <a:buNone/>
              <a:defRPr sz="2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Shape 18"/>
          <p:cNvSpPr/>
          <p:nvPr/>
        </p:nvSpPr>
        <p:spPr>
          <a:xfrm>
            <a:off x="0" y="0"/>
            <a:ext cx="9144000" cy="5169000"/>
          </a:xfrm>
          <a:prstGeom prst="rect">
            <a:avLst/>
          </a:prstGeom>
          <a:solidFill>
            <a:srgbClr val="FFFFFF">
              <a:alpha val="26540"/>
            </a:srgbClr>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a:off x="150" y="1790100"/>
            <a:ext cx="9144000" cy="1563299"/>
          </a:xfrm>
          <a:prstGeom prst="rect">
            <a:avLst/>
          </a:prstGeom>
          <a:solidFill>
            <a:srgbClr val="00B2FF">
              <a:alpha val="73330"/>
            </a:srgbClr>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body" idx="1"/>
          </p:nvPr>
        </p:nvSpPr>
        <p:spPr>
          <a:xfrm>
            <a:off x="1964225" y="2161800"/>
            <a:ext cx="5215499" cy="819899"/>
          </a:xfrm>
          <a:prstGeom prst="rect">
            <a:avLst/>
          </a:prstGeom>
          <a:noFill/>
          <a:ln>
            <a:noFill/>
          </a:ln>
        </p:spPr>
        <p:txBody>
          <a:bodyPr lIns="91425" tIns="91425" rIns="91425" bIns="91425" anchor="ctr" anchorCtr="0"/>
          <a:lstStyle>
            <a:lvl1pPr lvl="0" algn="ctr" rtl="0">
              <a:spcBef>
                <a:spcPts val="0"/>
              </a:spcBef>
              <a:buClr>
                <a:srgbClr val="FFFFFF"/>
              </a:buClr>
              <a:buSzPct val="100000"/>
              <a:buFont typeface="Georgia"/>
              <a:defRPr sz="1600" i="1">
                <a:solidFill>
                  <a:srgbClr val="FFFFFF"/>
                </a:solidFill>
                <a:latin typeface="Georgia"/>
                <a:ea typeface="Georgia"/>
                <a:cs typeface="Georgia"/>
                <a:sym typeface="Georgia"/>
              </a:defRPr>
            </a:lvl1pPr>
            <a:lvl2pPr lvl="1" algn="ctr" rtl="0">
              <a:spcBef>
                <a:spcPts val="0"/>
              </a:spcBef>
              <a:buClr>
                <a:srgbClr val="FFFFFF"/>
              </a:buClr>
              <a:buSzPct val="100000"/>
              <a:buFont typeface="Georgia"/>
              <a:defRPr sz="1600" i="1">
                <a:solidFill>
                  <a:srgbClr val="FFFFFF"/>
                </a:solidFill>
                <a:latin typeface="Georgia"/>
                <a:ea typeface="Georgia"/>
                <a:cs typeface="Georgia"/>
                <a:sym typeface="Georgia"/>
              </a:defRPr>
            </a:lvl2pPr>
            <a:lvl3pPr lvl="2" algn="ctr" rtl="0">
              <a:spcBef>
                <a:spcPts val="0"/>
              </a:spcBef>
              <a:buClr>
                <a:srgbClr val="FFFFFF"/>
              </a:buClr>
              <a:buSzPct val="100000"/>
              <a:buFont typeface="Georgia"/>
              <a:defRPr sz="1600" i="1">
                <a:solidFill>
                  <a:srgbClr val="FFFFFF"/>
                </a:solidFill>
                <a:latin typeface="Georgia"/>
                <a:ea typeface="Georgia"/>
                <a:cs typeface="Georgia"/>
                <a:sym typeface="Georgia"/>
              </a:defRPr>
            </a:lvl3pPr>
            <a:lvl4pPr lvl="3" algn="ctr" rtl="0">
              <a:spcBef>
                <a:spcPts val="0"/>
              </a:spcBef>
              <a:buClr>
                <a:srgbClr val="FFFFFF"/>
              </a:buClr>
              <a:buSzPct val="100000"/>
              <a:buFont typeface="Georgia"/>
              <a:defRPr sz="1600" i="1">
                <a:solidFill>
                  <a:srgbClr val="FFFFFF"/>
                </a:solidFill>
                <a:latin typeface="Georgia"/>
                <a:ea typeface="Georgia"/>
                <a:cs typeface="Georgia"/>
                <a:sym typeface="Georgia"/>
              </a:defRPr>
            </a:lvl4pPr>
            <a:lvl5pPr lvl="4" algn="ctr" rtl="0">
              <a:spcBef>
                <a:spcPts val="0"/>
              </a:spcBef>
              <a:buClr>
                <a:srgbClr val="FFFFFF"/>
              </a:buClr>
              <a:buSzPct val="100000"/>
              <a:buFont typeface="Georgia"/>
              <a:defRPr sz="1600" i="1">
                <a:solidFill>
                  <a:srgbClr val="FFFFFF"/>
                </a:solidFill>
                <a:latin typeface="Georgia"/>
                <a:ea typeface="Georgia"/>
                <a:cs typeface="Georgia"/>
                <a:sym typeface="Georgia"/>
              </a:defRPr>
            </a:lvl5pPr>
            <a:lvl6pPr lvl="5" algn="ctr" rtl="0">
              <a:spcBef>
                <a:spcPts val="0"/>
              </a:spcBef>
              <a:buClr>
                <a:srgbClr val="FFFFFF"/>
              </a:buClr>
              <a:buSzPct val="100000"/>
              <a:buFont typeface="Georgia"/>
              <a:defRPr sz="1600" i="1">
                <a:solidFill>
                  <a:srgbClr val="FFFFFF"/>
                </a:solidFill>
                <a:latin typeface="Georgia"/>
                <a:ea typeface="Georgia"/>
                <a:cs typeface="Georgia"/>
                <a:sym typeface="Georgia"/>
              </a:defRPr>
            </a:lvl6pPr>
            <a:lvl7pPr lvl="6" algn="ctr" rtl="0">
              <a:spcBef>
                <a:spcPts val="0"/>
              </a:spcBef>
              <a:buClr>
                <a:srgbClr val="FFFFFF"/>
              </a:buClr>
              <a:buSzPct val="100000"/>
              <a:buFont typeface="Georgia"/>
              <a:defRPr sz="1600" i="1">
                <a:solidFill>
                  <a:srgbClr val="FFFFFF"/>
                </a:solidFill>
                <a:latin typeface="Georgia"/>
                <a:ea typeface="Georgia"/>
                <a:cs typeface="Georgia"/>
                <a:sym typeface="Georgia"/>
              </a:defRPr>
            </a:lvl7pPr>
            <a:lvl8pPr lvl="7" algn="ctr" rtl="0">
              <a:spcBef>
                <a:spcPts val="0"/>
              </a:spcBef>
              <a:buClr>
                <a:srgbClr val="FFFFFF"/>
              </a:buClr>
              <a:buSzPct val="100000"/>
              <a:buFont typeface="Georgia"/>
              <a:defRPr sz="1600" i="1">
                <a:solidFill>
                  <a:srgbClr val="FFFFFF"/>
                </a:solidFill>
                <a:latin typeface="Georgia"/>
                <a:ea typeface="Georgia"/>
                <a:cs typeface="Georgia"/>
                <a:sym typeface="Georgia"/>
              </a:defRPr>
            </a:lvl8pPr>
            <a:lvl9pPr lvl="8" algn="ctr">
              <a:spcBef>
                <a:spcPts val="0"/>
              </a:spcBef>
              <a:buClr>
                <a:srgbClr val="FFFFFF"/>
              </a:buClr>
              <a:buSzPct val="100000"/>
              <a:buFont typeface="Georgia"/>
              <a:defRPr sz="1600" i="1">
                <a:solidFill>
                  <a:srgbClr val="FFFFFF"/>
                </a:solidFill>
                <a:latin typeface="Georgia"/>
                <a:ea typeface="Georgia"/>
                <a:cs typeface="Georgia"/>
                <a:sym typeface="Georgi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Shape 22"/>
          <p:cNvSpPr/>
          <p:nvPr/>
        </p:nvSpPr>
        <p:spPr>
          <a:xfrm>
            <a:off x="0" y="0"/>
            <a:ext cx="9144000" cy="5169000"/>
          </a:xfrm>
          <a:prstGeom prst="rect">
            <a:avLst/>
          </a:prstGeom>
          <a:solidFill>
            <a:srgbClr val="FFFFFF">
              <a:alpha val="26540"/>
            </a:srgbClr>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a:off x="2380350" y="0"/>
            <a:ext cx="6763800" cy="5143499"/>
          </a:xfrm>
          <a:prstGeom prst="rect">
            <a:avLst/>
          </a:prstGeom>
          <a:solidFill>
            <a:srgbClr val="00B2FF">
              <a:alpha val="73330"/>
            </a:srgbClr>
          </a:solidFill>
          <a:ln>
            <a:noFill/>
          </a:ln>
        </p:spPr>
        <p:txBody>
          <a:bodyPr lIns="91425" tIns="91425" rIns="91425" bIns="91425" anchor="ctr" anchorCtr="0">
            <a:noAutofit/>
          </a:bodyPr>
          <a:lstStyle/>
          <a:p>
            <a:pPr lvl="0">
              <a:spcBef>
                <a:spcPts val="0"/>
              </a:spcBef>
              <a:buNone/>
            </a:pPr>
            <a:endParaRPr/>
          </a:p>
        </p:txBody>
      </p:sp>
      <p:sp>
        <p:nvSpPr>
          <p:cNvPr id="24" name="Shape 24"/>
          <p:cNvSpPr txBox="1">
            <a:spLocks noGrp="1"/>
          </p:cNvSpPr>
          <p:nvPr>
            <p:ph type="title"/>
          </p:nvPr>
        </p:nvSpPr>
        <p:spPr>
          <a:xfrm>
            <a:off x="2902775" y="302375"/>
            <a:ext cx="5718600" cy="503099"/>
          </a:xfrm>
          <a:prstGeom prst="rect">
            <a:avLst/>
          </a:prstGeom>
        </p:spPr>
        <p:txBody>
          <a:bodyPr lIns="91425" tIns="91425" rIns="91425" bIns="91425" anchor="t" anchorCtr="0"/>
          <a:lstStyle>
            <a:lvl1pPr lvl="0" rtl="0">
              <a:spcBef>
                <a:spcPts val="0"/>
              </a:spcBef>
              <a:buNone/>
              <a:defRPr sz="1800" b="1">
                <a:solidFill>
                  <a:srgbClr val="FFFFFF"/>
                </a:solidFill>
                <a:latin typeface="Muli"/>
                <a:ea typeface="Muli"/>
                <a:cs typeface="Muli"/>
                <a:sym typeface="Muli"/>
              </a:defRPr>
            </a:lvl1pPr>
            <a:lvl2pPr lvl="1" rtl="0">
              <a:spcBef>
                <a:spcPts val="0"/>
              </a:spcBef>
              <a:buNone/>
              <a:defRPr sz="1800" b="1">
                <a:solidFill>
                  <a:srgbClr val="FFFFFF"/>
                </a:solidFill>
                <a:latin typeface="Muli"/>
                <a:ea typeface="Muli"/>
                <a:cs typeface="Muli"/>
                <a:sym typeface="Muli"/>
              </a:defRPr>
            </a:lvl2pPr>
            <a:lvl3pPr lvl="2" rtl="0">
              <a:spcBef>
                <a:spcPts val="0"/>
              </a:spcBef>
              <a:buNone/>
              <a:defRPr sz="1800" b="1">
                <a:solidFill>
                  <a:srgbClr val="FFFFFF"/>
                </a:solidFill>
                <a:latin typeface="Muli"/>
                <a:ea typeface="Muli"/>
                <a:cs typeface="Muli"/>
                <a:sym typeface="Muli"/>
              </a:defRPr>
            </a:lvl3pPr>
            <a:lvl4pPr lvl="3" rtl="0">
              <a:spcBef>
                <a:spcPts val="0"/>
              </a:spcBef>
              <a:buNone/>
              <a:defRPr sz="1800" b="1">
                <a:solidFill>
                  <a:srgbClr val="FFFFFF"/>
                </a:solidFill>
                <a:latin typeface="Muli"/>
                <a:ea typeface="Muli"/>
                <a:cs typeface="Muli"/>
                <a:sym typeface="Muli"/>
              </a:defRPr>
            </a:lvl4pPr>
            <a:lvl5pPr lvl="4" rtl="0">
              <a:spcBef>
                <a:spcPts val="0"/>
              </a:spcBef>
              <a:buNone/>
              <a:defRPr sz="1800" b="1">
                <a:solidFill>
                  <a:srgbClr val="FFFFFF"/>
                </a:solidFill>
                <a:latin typeface="Muli"/>
                <a:ea typeface="Muli"/>
                <a:cs typeface="Muli"/>
                <a:sym typeface="Muli"/>
              </a:defRPr>
            </a:lvl5pPr>
            <a:lvl6pPr lvl="5" rtl="0">
              <a:spcBef>
                <a:spcPts val="0"/>
              </a:spcBef>
              <a:buNone/>
              <a:defRPr sz="1800" b="1">
                <a:solidFill>
                  <a:srgbClr val="FFFFFF"/>
                </a:solidFill>
                <a:latin typeface="Muli"/>
                <a:ea typeface="Muli"/>
                <a:cs typeface="Muli"/>
                <a:sym typeface="Muli"/>
              </a:defRPr>
            </a:lvl6pPr>
            <a:lvl7pPr lvl="6" rtl="0">
              <a:spcBef>
                <a:spcPts val="0"/>
              </a:spcBef>
              <a:buNone/>
              <a:defRPr sz="1800" b="1">
                <a:solidFill>
                  <a:srgbClr val="FFFFFF"/>
                </a:solidFill>
                <a:latin typeface="Muli"/>
                <a:ea typeface="Muli"/>
                <a:cs typeface="Muli"/>
                <a:sym typeface="Muli"/>
              </a:defRPr>
            </a:lvl7pPr>
            <a:lvl8pPr lvl="7" rtl="0">
              <a:spcBef>
                <a:spcPts val="0"/>
              </a:spcBef>
              <a:buNone/>
              <a:defRPr sz="1800" b="1">
                <a:solidFill>
                  <a:srgbClr val="FFFFFF"/>
                </a:solidFill>
                <a:latin typeface="Muli"/>
                <a:ea typeface="Muli"/>
                <a:cs typeface="Muli"/>
                <a:sym typeface="Muli"/>
              </a:defRPr>
            </a:lvl8pPr>
            <a:lvl9pPr lvl="8" rtl="0">
              <a:spcBef>
                <a:spcPts val="0"/>
              </a:spcBef>
              <a:buNone/>
              <a:defRPr sz="1800" b="1">
                <a:solidFill>
                  <a:srgbClr val="FFFFFF"/>
                </a:solidFill>
                <a:latin typeface="Muli"/>
                <a:ea typeface="Muli"/>
                <a:cs typeface="Muli"/>
                <a:sym typeface="Muli"/>
              </a:defRPr>
            </a:lvl9pPr>
          </a:lstStyle>
          <a:p>
            <a:endParaRPr/>
          </a:p>
        </p:txBody>
      </p:sp>
      <p:sp>
        <p:nvSpPr>
          <p:cNvPr id="25" name="Shape 25"/>
          <p:cNvSpPr txBox="1">
            <a:spLocks noGrp="1"/>
          </p:cNvSpPr>
          <p:nvPr>
            <p:ph type="body" idx="1"/>
          </p:nvPr>
        </p:nvSpPr>
        <p:spPr>
          <a:xfrm>
            <a:off x="2902950" y="1509475"/>
            <a:ext cx="5718600" cy="3125100"/>
          </a:xfrm>
          <a:prstGeom prst="rect">
            <a:avLst/>
          </a:prstGeom>
        </p:spPr>
        <p:txBody>
          <a:bodyPr lIns="91425" tIns="91425" rIns="91425" bIns="91425" anchor="t" anchorCtr="0"/>
          <a:lstStyle>
            <a:lvl1pPr lvl="0" rtl="0">
              <a:spcBef>
                <a:spcPts val="0"/>
              </a:spcBef>
              <a:buClr>
                <a:srgbClr val="FFFFFF"/>
              </a:buClr>
              <a:buSzPct val="83333"/>
              <a:buFont typeface="Muli"/>
              <a:buChar char="➜"/>
              <a:defRPr sz="2400">
                <a:solidFill>
                  <a:srgbClr val="FFFFFF"/>
                </a:solidFill>
                <a:latin typeface="Muli"/>
                <a:ea typeface="Muli"/>
                <a:cs typeface="Muli"/>
                <a:sym typeface="Muli"/>
              </a:defRPr>
            </a:lvl1pPr>
            <a:lvl2pPr lvl="1" rtl="0">
              <a:spcBef>
                <a:spcPts val="0"/>
              </a:spcBef>
              <a:buClr>
                <a:srgbClr val="FFFFFF"/>
              </a:buClr>
              <a:buSzPct val="75000"/>
              <a:buFont typeface="Muli"/>
              <a:defRPr sz="2400">
                <a:solidFill>
                  <a:srgbClr val="FFFFFF"/>
                </a:solidFill>
                <a:latin typeface="Muli"/>
                <a:ea typeface="Muli"/>
                <a:cs typeface="Muli"/>
                <a:sym typeface="Muli"/>
              </a:defRPr>
            </a:lvl2pPr>
            <a:lvl3pPr lvl="2" rtl="0">
              <a:spcBef>
                <a:spcPts val="0"/>
              </a:spcBef>
              <a:buClr>
                <a:srgbClr val="FFFFFF"/>
              </a:buClr>
              <a:buSzPct val="100000"/>
              <a:buFont typeface="Muli"/>
              <a:defRPr sz="2400">
                <a:solidFill>
                  <a:srgbClr val="FFFFFF"/>
                </a:solidFill>
                <a:latin typeface="Muli"/>
                <a:ea typeface="Muli"/>
                <a:cs typeface="Muli"/>
                <a:sym typeface="Muli"/>
              </a:defRPr>
            </a:lvl3pPr>
            <a:lvl4pPr lvl="3" rtl="0">
              <a:spcBef>
                <a:spcPts val="0"/>
              </a:spcBef>
              <a:buClr>
                <a:srgbClr val="FFFFFF"/>
              </a:buClr>
              <a:buSzPct val="100000"/>
              <a:buFont typeface="Muli"/>
              <a:defRPr sz="2400">
                <a:solidFill>
                  <a:srgbClr val="FFFFFF"/>
                </a:solidFill>
                <a:latin typeface="Muli"/>
                <a:ea typeface="Muli"/>
                <a:cs typeface="Muli"/>
                <a:sym typeface="Muli"/>
              </a:defRPr>
            </a:lvl4pPr>
            <a:lvl5pPr lvl="4" rtl="0">
              <a:spcBef>
                <a:spcPts val="0"/>
              </a:spcBef>
              <a:buClr>
                <a:srgbClr val="FFFFFF"/>
              </a:buClr>
              <a:buSzPct val="100000"/>
              <a:buFont typeface="Muli"/>
              <a:defRPr sz="2400">
                <a:solidFill>
                  <a:srgbClr val="FFFFFF"/>
                </a:solidFill>
                <a:latin typeface="Muli"/>
                <a:ea typeface="Muli"/>
                <a:cs typeface="Muli"/>
                <a:sym typeface="Muli"/>
              </a:defRPr>
            </a:lvl5pPr>
            <a:lvl6pPr lvl="5" rtl="0">
              <a:spcBef>
                <a:spcPts val="0"/>
              </a:spcBef>
              <a:buClr>
                <a:srgbClr val="FFFFFF"/>
              </a:buClr>
              <a:buSzPct val="100000"/>
              <a:buFont typeface="Muli"/>
              <a:defRPr sz="2400">
                <a:solidFill>
                  <a:srgbClr val="FFFFFF"/>
                </a:solidFill>
                <a:latin typeface="Muli"/>
                <a:ea typeface="Muli"/>
                <a:cs typeface="Muli"/>
                <a:sym typeface="Muli"/>
              </a:defRPr>
            </a:lvl6pPr>
            <a:lvl7pPr lvl="6" rtl="0">
              <a:spcBef>
                <a:spcPts val="0"/>
              </a:spcBef>
              <a:buClr>
                <a:srgbClr val="FFFFFF"/>
              </a:buClr>
              <a:buSzPct val="100000"/>
              <a:buFont typeface="Muli"/>
              <a:defRPr sz="2400">
                <a:solidFill>
                  <a:srgbClr val="FFFFFF"/>
                </a:solidFill>
                <a:latin typeface="Muli"/>
                <a:ea typeface="Muli"/>
                <a:cs typeface="Muli"/>
                <a:sym typeface="Muli"/>
              </a:defRPr>
            </a:lvl7pPr>
            <a:lvl8pPr lvl="7" rtl="0">
              <a:spcBef>
                <a:spcPts val="0"/>
              </a:spcBef>
              <a:buClr>
                <a:srgbClr val="FFFFFF"/>
              </a:buClr>
              <a:buSzPct val="100000"/>
              <a:buFont typeface="Muli"/>
              <a:defRPr sz="2400">
                <a:solidFill>
                  <a:srgbClr val="FFFFFF"/>
                </a:solidFill>
                <a:latin typeface="Muli"/>
                <a:ea typeface="Muli"/>
                <a:cs typeface="Muli"/>
                <a:sym typeface="Muli"/>
              </a:defRPr>
            </a:lvl8pPr>
            <a:lvl9pPr lvl="8" rtl="0">
              <a:spcBef>
                <a:spcPts val="0"/>
              </a:spcBef>
              <a:buClr>
                <a:srgbClr val="FFFFFF"/>
              </a:buClr>
              <a:buSzPct val="100000"/>
              <a:buFont typeface="Muli"/>
              <a:defRPr sz="2400">
                <a:solidFill>
                  <a:srgbClr val="FFFFFF"/>
                </a:solidFill>
                <a:latin typeface="Muli"/>
                <a:ea typeface="Muli"/>
                <a:cs typeface="Muli"/>
                <a:sym typeface="Mul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1 column half">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Shape 27"/>
          <p:cNvSpPr/>
          <p:nvPr/>
        </p:nvSpPr>
        <p:spPr>
          <a:xfrm>
            <a:off x="4572000" y="0"/>
            <a:ext cx="4572000" cy="5143499"/>
          </a:xfrm>
          <a:prstGeom prst="rect">
            <a:avLst/>
          </a:prstGeom>
          <a:solidFill>
            <a:srgbClr val="00B2FF">
              <a:alpha val="73330"/>
            </a:srgbClr>
          </a:solidFill>
          <a:ln>
            <a:noFill/>
          </a:ln>
        </p:spPr>
        <p:txBody>
          <a:bodyPr lIns="91425" tIns="91425" rIns="91425" bIns="91425" anchor="ctr" anchorCtr="0">
            <a:noAutofit/>
          </a:bodyPr>
          <a:lstStyle/>
          <a:p>
            <a:pPr lvl="0">
              <a:spcBef>
                <a:spcPts val="0"/>
              </a:spcBef>
              <a:buNone/>
            </a:pPr>
            <a:endParaRPr/>
          </a:p>
        </p:txBody>
      </p:sp>
      <p:sp>
        <p:nvSpPr>
          <p:cNvPr id="28" name="Shape 28"/>
          <p:cNvSpPr txBox="1">
            <a:spLocks noGrp="1"/>
          </p:cNvSpPr>
          <p:nvPr>
            <p:ph type="title"/>
          </p:nvPr>
        </p:nvSpPr>
        <p:spPr>
          <a:xfrm>
            <a:off x="5128375" y="302375"/>
            <a:ext cx="3493199" cy="503099"/>
          </a:xfrm>
          <a:prstGeom prst="rect">
            <a:avLst/>
          </a:prstGeom>
        </p:spPr>
        <p:txBody>
          <a:bodyPr lIns="91425" tIns="91425" rIns="91425" bIns="91425" anchor="t" anchorCtr="0"/>
          <a:lstStyle>
            <a:lvl1pPr lvl="0" rtl="0">
              <a:spcBef>
                <a:spcPts val="0"/>
              </a:spcBef>
              <a:buNone/>
              <a:defRPr sz="1800" b="1">
                <a:solidFill>
                  <a:srgbClr val="FFFFFF"/>
                </a:solidFill>
                <a:latin typeface="Muli"/>
                <a:ea typeface="Muli"/>
                <a:cs typeface="Muli"/>
                <a:sym typeface="Muli"/>
              </a:defRPr>
            </a:lvl1pPr>
            <a:lvl2pPr lvl="1" rtl="0">
              <a:spcBef>
                <a:spcPts val="0"/>
              </a:spcBef>
              <a:buNone/>
              <a:defRPr sz="1800" b="1">
                <a:solidFill>
                  <a:srgbClr val="FFFFFF"/>
                </a:solidFill>
                <a:latin typeface="Muli"/>
                <a:ea typeface="Muli"/>
                <a:cs typeface="Muli"/>
                <a:sym typeface="Muli"/>
              </a:defRPr>
            </a:lvl2pPr>
            <a:lvl3pPr lvl="2" rtl="0">
              <a:spcBef>
                <a:spcPts val="0"/>
              </a:spcBef>
              <a:buNone/>
              <a:defRPr sz="1800" b="1">
                <a:solidFill>
                  <a:srgbClr val="FFFFFF"/>
                </a:solidFill>
                <a:latin typeface="Muli"/>
                <a:ea typeface="Muli"/>
                <a:cs typeface="Muli"/>
                <a:sym typeface="Muli"/>
              </a:defRPr>
            </a:lvl3pPr>
            <a:lvl4pPr lvl="3" rtl="0">
              <a:spcBef>
                <a:spcPts val="0"/>
              </a:spcBef>
              <a:buNone/>
              <a:defRPr sz="1800" b="1">
                <a:solidFill>
                  <a:srgbClr val="FFFFFF"/>
                </a:solidFill>
                <a:latin typeface="Muli"/>
                <a:ea typeface="Muli"/>
                <a:cs typeface="Muli"/>
                <a:sym typeface="Muli"/>
              </a:defRPr>
            </a:lvl4pPr>
            <a:lvl5pPr lvl="4" rtl="0">
              <a:spcBef>
                <a:spcPts val="0"/>
              </a:spcBef>
              <a:buNone/>
              <a:defRPr sz="1800" b="1">
                <a:solidFill>
                  <a:srgbClr val="FFFFFF"/>
                </a:solidFill>
                <a:latin typeface="Muli"/>
                <a:ea typeface="Muli"/>
                <a:cs typeface="Muli"/>
                <a:sym typeface="Muli"/>
              </a:defRPr>
            </a:lvl5pPr>
            <a:lvl6pPr lvl="5" rtl="0">
              <a:spcBef>
                <a:spcPts val="0"/>
              </a:spcBef>
              <a:buNone/>
              <a:defRPr sz="1800" b="1">
                <a:solidFill>
                  <a:srgbClr val="FFFFFF"/>
                </a:solidFill>
                <a:latin typeface="Muli"/>
                <a:ea typeface="Muli"/>
                <a:cs typeface="Muli"/>
                <a:sym typeface="Muli"/>
              </a:defRPr>
            </a:lvl6pPr>
            <a:lvl7pPr lvl="6" rtl="0">
              <a:spcBef>
                <a:spcPts val="0"/>
              </a:spcBef>
              <a:buNone/>
              <a:defRPr sz="1800" b="1">
                <a:solidFill>
                  <a:srgbClr val="FFFFFF"/>
                </a:solidFill>
                <a:latin typeface="Muli"/>
                <a:ea typeface="Muli"/>
                <a:cs typeface="Muli"/>
                <a:sym typeface="Muli"/>
              </a:defRPr>
            </a:lvl7pPr>
            <a:lvl8pPr lvl="7" rtl="0">
              <a:spcBef>
                <a:spcPts val="0"/>
              </a:spcBef>
              <a:buNone/>
              <a:defRPr sz="1800" b="1">
                <a:solidFill>
                  <a:srgbClr val="FFFFFF"/>
                </a:solidFill>
                <a:latin typeface="Muli"/>
                <a:ea typeface="Muli"/>
                <a:cs typeface="Muli"/>
                <a:sym typeface="Muli"/>
              </a:defRPr>
            </a:lvl8pPr>
            <a:lvl9pPr lvl="8" rtl="0">
              <a:spcBef>
                <a:spcPts val="0"/>
              </a:spcBef>
              <a:buNone/>
              <a:defRPr sz="1800" b="1">
                <a:solidFill>
                  <a:srgbClr val="FFFFFF"/>
                </a:solidFill>
                <a:latin typeface="Muli"/>
                <a:ea typeface="Muli"/>
                <a:cs typeface="Muli"/>
                <a:sym typeface="Muli"/>
              </a:defRPr>
            </a:lvl9pPr>
          </a:lstStyle>
          <a:p>
            <a:endParaRPr/>
          </a:p>
        </p:txBody>
      </p:sp>
      <p:sp>
        <p:nvSpPr>
          <p:cNvPr id="29" name="Shape 29"/>
          <p:cNvSpPr txBox="1">
            <a:spLocks noGrp="1"/>
          </p:cNvSpPr>
          <p:nvPr>
            <p:ph type="body" idx="1"/>
          </p:nvPr>
        </p:nvSpPr>
        <p:spPr>
          <a:xfrm>
            <a:off x="5128481" y="1509475"/>
            <a:ext cx="3493199" cy="3125100"/>
          </a:xfrm>
          <a:prstGeom prst="rect">
            <a:avLst/>
          </a:prstGeom>
        </p:spPr>
        <p:txBody>
          <a:bodyPr lIns="91425" tIns="91425" rIns="91425" bIns="91425" anchor="t" anchorCtr="0"/>
          <a:lstStyle>
            <a:lvl1pPr lvl="0" rtl="0">
              <a:spcBef>
                <a:spcPts val="0"/>
              </a:spcBef>
              <a:buClr>
                <a:srgbClr val="FFFFFF"/>
              </a:buClr>
              <a:buSzPct val="83333"/>
              <a:buFont typeface="Muli"/>
              <a:buChar char="➜"/>
              <a:defRPr sz="2400">
                <a:solidFill>
                  <a:srgbClr val="FFFFFF"/>
                </a:solidFill>
                <a:latin typeface="Muli"/>
                <a:ea typeface="Muli"/>
                <a:cs typeface="Muli"/>
                <a:sym typeface="Muli"/>
              </a:defRPr>
            </a:lvl1pPr>
            <a:lvl2pPr lvl="1" rtl="0">
              <a:spcBef>
                <a:spcPts val="0"/>
              </a:spcBef>
              <a:buClr>
                <a:srgbClr val="FFFFFF"/>
              </a:buClr>
              <a:buSzPct val="75000"/>
              <a:buFont typeface="Muli"/>
              <a:defRPr sz="2400">
                <a:solidFill>
                  <a:srgbClr val="FFFFFF"/>
                </a:solidFill>
                <a:latin typeface="Muli"/>
                <a:ea typeface="Muli"/>
                <a:cs typeface="Muli"/>
                <a:sym typeface="Muli"/>
              </a:defRPr>
            </a:lvl2pPr>
            <a:lvl3pPr lvl="2" rtl="0">
              <a:spcBef>
                <a:spcPts val="0"/>
              </a:spcBef>
              <a:buClr>
                <a:srgbClr val="FFFFFF"/>
              </a:buClr>
              <a:buSzPct val="100000"/>
              <a:buFont typeface="Muli"/>
              <a:defRPr sz="2400">
                <a:solidFill>
                  <a:srgbClr val="FFFFFF"/>
                </a:solidFill>
                <a:latin typeface="Muli"/>
                <a:ea typeface="Muli"/>
                <a:cs typeface="Muli"/>
                <a:sym typeface="Muli"/>
              </a:defRPr>
            </a:lvl3pPr>
            <a:lvl4pPr lvl="3" rtl="0">
              <a:spcBef>
                <a:spcPts val="0"/>
              </a:spcBef>
              <a:buClr>
                <a:srgbClr val="FFFFFF"/>
              </a:buClr>
              <a:buSzPct val="100000"/>
              <a:buFont typeface="Muli"/>
              <a:defRPr sz="2400">
                <a:solidFill>
                  <a:srgbClr val="FFFFFF"/>
                </a:solidFill>
                <a:latin typeface="Muli"/>
                <a:ea typeface="Muli"/>
                <a:cs typeface="Muli"/>
                <a:sym typeface="Muli"/>
              </a:defRPr>
            </a:lvl4pPr>
            <a:lvl5pPr lvl="4" rtl="0">
              <a:spcBef>
                <a:spcPts val="0"/>
              </a:spcBef>
              <a:buClr>
                <a:srgbClr val="FFFFFF"/>
              </a:buClr>
              <a:buSzPct val="100000"/>
              <a:buFont typeface="Muli"/>
              <a:defRPr sz="2400">
                <a:solidFill>
                  <a:srgbClr val="FFFFFF"/>
                </a:solidFill>
                <a:latin typeface="Muli"/>
                <a:ea typeface="Muli"/>
                <a:cs typeface="Muli"/>
                <a:sym typeface="Muli"/>
              </a:defRPr>
            </a:lvl5pPr>
            <a:lvl6pPr lvl="5" rtl="0">
              <a:spcBef>
                <a:spcPts val="0"/>
              </a:spcBef>
              <a:buClr>
                <a:srgbClr val="FFFFFF"/>
              </a:buClr>
              <a:buSzPct val="100000"/>
              <a:buFont typeface="Muli"/>
              <a:defRPr sz="2400">
                <a:solidFill>
                  <a:srgbClr val="FFFFFF"/>
                </a:solidFill>
                <a:latin typeface="Muli"/>
                <a:ea typeface="Muli"/>
                <a:cs typeface="Muli"/>
                <a:sym typeface="Muli"/>
              </a:defRPr>
            </a:lvl6pPr>
            <a:lvl7pPr lvl="6" rtl="0">
              <a:spcBef>
                <a:spcPts val="0"/>
              </a:spcBef>
              <a:buClr>
                <a:srgbClr val="FFFFFF"/>
              </a:buClr>
              <a:buSzPct val="100000"/>
              <a:buFont typeface="Muli"/>
              <a:defRPr sz="2400">
                <a:solidFill>
                  <a:srgbClr val="FFFFFF"/>
                </a:solidFill>
                <a:latin typeface="Muli"/>
                <a:ea typeface="Muli"/>
                <a:cs typeface="Muli"/>
                <a:sym typeface="Muli"/>
              </a:defRPr>
            </a:lvl7pPr>
            <a:lvl8pPr lvl="7" rtl="0">
              <a:spcBef>
                <a:spcPts val="0"/>
              </a:spcBef>
              <a:buClr>
                <a:srgbClr val="FFFFFF"/>
              </a:buClr>
              <a:buSzPct val="100000"/>
              <a:buFont typeface="Muli"/>
              <a:defRPr sz="2400">
                <a:solidFill>
                  <a:srgbClr val="FFFFFF"/>
                </a:solidFill>
                <a:latin typeface="Muli"/>
                <a:ea typeface="Muli"/>
                <a:cs typeface="Muli"/>
                <a:sym typeface="Muli"/>
              </a:defRPr>
            </a:lvl8pPr>
            <a:lvl9pPr lvl="8" rtl="0">
              <a:spcBef>
                <a:spcPts val="0"/>
              </a:spcBef>
              <a:buClr>
                <a:srgbClr val="FFFFFF"/>
              </a:buClr>
              <a:buSzPct val="100000"/>
              <a:buFont typeface="Muli"/>
              <a:defRPr sz="2400">
                <a:solidFill>
                  <a:srgbClr val="FFFFFF"/>
                </a:solidFill>
                <a:latin typeface="Muli"/>
                <a:ea typeface="Muli"/>
                <a:cs typeface="Muli"/>
                <a:sym typeface="Mul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bg>
      <p:bgPr>
        <a:solidFill>
          <a:srgbClr val="FFFFFF"/>
        </a:solidFill>
        <a:effectLst/>
      </p:bgPr>
    </p:bg>
    <p:spTree>
      <p:nvGrpSpPr>
        <p:cNvPr id="1" name="Shape 5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2902950" y="1509475"/>
            <a:ext cx="5718600" cy="3125100"/>
          </a:xfrm>
          <a:prstGeom prst="rect">
            <a:avLst/>
          </a:prstGeom>
          <a:noFill/>
          <a:ln>
            <a:noFill/>
          </a:ln>
        </p:spPr>
        <p:txBody>
          <a:bodyPr lIns="91425" tIns="91425" rIns="91425" bIns="91425" anchor="t" anchorCtr="0"/>
          <a:lstStyle>
            <a:lvl1pPr lvl="0" rtl="0">
              <a:spcBef>
                <a:spcPts val="0"/>
              </a:spcBef>
              <a:buClr>
                <a:srgbClr val="FFFFFF"/>
              </a:buClr>
              <a:buSzPct val="83333"/>
              <a:buFont typeface="Muli"/>
              <a:buChar char="➜"/>
              <a:defRPr sz="2400">
                <a:solidFill>
                  <a:srgbClr val="FFFFFF"/>
                </a:solidFill>
                <a:latin typeface="Muli"/>
                <a:ea typeface="Muli"/>
                <a:cs typeface="Muli"/>
                <a:sym typeface="Muli"/>
              </a:defRPr>
            </a:lvl1pPr>
            <a:lvl2pPr lvl="1" rtl="0">
              <a:spcBef>
                <a:spcPts val="0"/>
              </a:spcBef>
              <a:buClr>
                <a:srgbClr val="FFFFFF"/>
              </a:buClr>
              <a:buSzPct val="75000"/>
              <a:buFont typeface="Muli"/>
              <a:defRPr sz="2400">
                <a:solidFill>
                  <a:srgbClr val="FFFFFF"/>
                </a:solidFill>
                <a:latin typeface="Muli"/>
                <a:ea typeface="Muli"/>
                <a:cs typeface="Muli"/>
                <a:sym typeface="Muli"/>
              </a:defRPr>
            </a:lvl2pPr>
            <a:lvl3pPr lvl="2" rtl="0">
              <a:spcBef>
                <a:spcPts val="0"/>
              </a:spcBef>
              <a:buClr>
                <a:srgbClr val="FFFFFF"/>
              </a:buClr>
              <a:buSzPct val="100000"/>
              <a:buFont typeface="Muli"/>
              <a:defRPr sz="2400">
                <a:solidFill>
                  <a:srgbClr val="FFFFFF"/>
                </a:solidFill>
                <a:latin typeface="Muli"/>
                <a:ea typeface="Muli"/>
                <a:cs typeface="Muli"/>
                <a:sym typeface="Muli"/>
              </a:defRPr>
            </a:lvl3pPr>
            <a:lvl4pPr lvl="3" rtl="0">
              <a:spcBef>
                <a:spcPts val="0"/>
              </a:spcBef>
              <a:buClr>
                <a:srgbClr val="FFFFFF"/>
              </a:buClr>
              <a:buSzPct val="100000"/>
              <a:buFont typeface="Muli"/>
              <a:defRPr sz="2400">
                <a:solidFill>
                  <a:srgbClr val="FFFFFF"/>
                </a:solidFill>
                <a:latin typeface="Muli"/>
                <a:ea typeface="Muli"/>
                <a:cs typeface="Muli"/>
                <a:sym typeface="Muli"/>
              </a:defRPr>
            </a:lvl4pPr>
            <a:lvl5pPr lvl="4" rtl="0">
              <a:spcBef>
                <a:spcPts val="0"/>
              </a:spcBef>
              <a:buClr>
                <a:srgbClr val="FFFFFF"/>
              </a:buClr>
              <a:buSzPct val="100000"/>
              <a:buFont typeface="Muli"/>
              <a:defRPr sz="2400">
                <a:solidFill>
                  <a:srgbClr val="FFFFFF"/>
                </a:solidFill>
                <a:latin typeface="Muli"/>
                <a:ea typeface="Muli"/>
                <a:cs typeface="Muli"/>
                <a:sym typeface="Muli"/>
              </a:defRPr>
            </a:lvl5pPr>
            <a:lvl6pPr lvl="5" rtl="0">
              <a:spcBef>
                <a:spcPts val="0"/>
              </a:spcBef>
              <a:buClr>
                <a:srgbClr val="FFFFFF"/>
              </a:buClr>
              <a:buSzPct val="100000"/>
              <a:buFont typeface="Muli"/>
              <a:defRPr sz="2400">
                <a:solidFill>
                  <a:srgbClr val="FFFFFF"/>
                </a:solidFill>
                <a:latin typeface="Muli"/>
                <a:ea typeface="Muli"/>
                <a:cs typeface="Muli"/>
                <a:sym typeface="Muli"/>
              </a:defRPr>
            </a:lvl6pPr>
            <a:lvl7pPr lvl="6" rtl="0">
              <a:spcBef>
                <a:spcPts val="0"/>
              </a:spcBef>
              <a:buClr>
                <a:srgbClr val="FFFFFF"/>
              </a:buClr>
              <a:buSzPct val="100000"/>
              <a:buFont typeface="Muli"/>
              <a:defRPr sz="2400">
                <a:solidFill>
                  <a:srgbClr val="FFFFFF"/>
                </a:solidFill>
                <a:latin typeface="Muli"/>
                <a:ea typeface="Muli"/>
                <a:cs typeface="Muli"/>
                <a:sym typeface="Muli"/>
              </a:defRPr>
            </a:lvl7pPr>
            <a:lvl8pPr lvl="7" rtl="0">
              <a:spcBef>
                <a:spcPts val="0"/>
              </a:spcBef>
              <a:buClr>
                <a:srgbClr val="FFFFFF"/>
              </a:buClr>
              <a:buSzPct val="100000"/>
              <a:buFont typeface="Muli"/>
              <a:defRPr sz="2400">
                <a:solidFill>
                  <a:srgbClr val="FFFFFF"/>
                </a:solidFill>
                <a:latin typeface="Muli"/>
                <a:ea typeface="Muli"/>
                <a:cs typeface="Muli"/>
                <a:sym typeface="Muli"/>
              </a:defRPr>
            </a:lvl8pPr>
            <a:lvl9pPr lvl="8" rtl="0">
              <a:spcBef>
                <a:spcPts val="0"/>
              </a:spcBef>
              <a:buClr>
                <a:srgbClr val="FFFFFF"/>
              </a:buClr>
              <a:buSzPct val="100000"/>
              <a:buFont typeface="Muli"/>
              <a:defRPr sz="2400">
                <a:solidFill>
                  <a:srgbClr val="FFFFFF"/>
                </a:solidFill>
                <a:latin typeface="Muli"/>
                <a:ea typeface="Muli"/>
                <a:cs typeface="Muli"/>
                <a:sym typeface="Muli"/>
              </a:defRPr>
            </a:lvl9pPr>
          </a:lstStyle>
          <a:p>
            <a:endParaRPr/>
          </a:p>
        </p:txBody>
      </p:sp>
      <p:sp>
        <p:nvSpPr>
          <p:cNvPr id="7" name="Shape 7"/>
          <p:cNvSpPr txBox="1">
            <a:spLocks noGrp="1"/>
          </p:cNvSpPr>
          <p:nvPr>
            <p:ph type="title"/>
          </p:nvPr>
        </p:nvSpPr>
        <p:spPr>
          <a:xfrm>
            <a:off x="2902775" y="302375"/>
            <a:ext cx="5718600" cy="503099"/>
          </a:xfrm>
          <a:prstGeom prst="rect">
            <a:avLst/>
          </a:prstGeom>
          <a:noFill/>
          <a:ln>
            <a:noFill/>
          </a:ln>
        </p:spPr>
        <p:txBody>
          <a:bodyPr lIns="91425" tIns="91425" rIns="91425" bIns="91425" anchor="t" anchorCtr="0"/>
          <a:lstStyle>
            <a:lvl1pPr lvl="0" rtl="0">
              <a:spcBef>
                <a:spcPts val="0"/>
              </a:spcBef>
              <a:buNone/>
              <a:defRPr sz="1800" b="1">
                <a:solidFill>
                  <a:srgbClr val="FFFFFF"/>
                </a:solidFill>
                <a:latin typeface="Muli"/>
                <a:ea typeface="Muli"/>
                <a:cs typeface="Muli"/>
                <a:sym typeface="Muli"/>
              </a:defRPr>
            </a:lvl1pPr>
            <a:lvl2pPr lvl="1" rtl="0">
              <a:spcBef>
                <a:spcPts val="0"/>
              </a:spcBef>
              <a:buNone/>
              <a:defRPr sz="1800" b="1">
                <a:solidFill>
                  <a:srgbClr val="FFFFFF"/>
                </a:solidFill>
                <a:latin typeface="Muli"/>
                <a:ea typeface="Muli"/>
                <a:cs typeface="Muli"/>
                <a:sym typeface="Muli"/>
              </a:defRPr>
            </a:lvl2pPr>
            <a:lvl3pPr lvl="2" rtl="0">
              <a:spcBef>
                <a:spcPts val="0"/>
              </a:spcBef>
              <a:buNone/>
              <a:defRPr sz="1800" b="1">
                <a:solidFill>
                  <a:srgbClr val="FFFFFF"/>
                </a:solidFill>
                <a:latin typeface="Muli"/>
                <a:ea typeface="Muli"/>
                <a:cs typeface="Muli"/>
                <a:sym typeface="Muli"/>
              </a:defRPr>
            </a:lvl3pPr>
            <a:lvl4pPr lvl="3" rtl="0">
              <a:spcBef>
                <a:spcPts val="0"/>
              </a:spcBef>
              <a:buNone/>
              <a:defRPr sz="1800" b="1">
                <a:solidFill>
                  <a:srgbClr val="FFFFFF"/>
                </a:solidFill>
                <a:latin typeface="Muli"/>
                <a:ea typeface="Muli"/>
                <a:cs typeface="Muli"/>
                <a:sym typeface="Muli"/>
              </a:defRPr>
            </a:lvl4pPr>
            <a:lvl5pPr lvl="4" rtl="0">
              <a:spcBef>
                <a:spcPts val="0"/>
              </a:spcBef>
              <a:buNone/>
              <a:defRPr sz="1800" b="1">
                <a:solidFill>
                  <a:srgbClr val="FFFFFF"/>
                </a:solidFill>
                <a:latin typeface="Muli"/>
                <a:ea typeface="Muli"/>
                <a:cs typeface="Muli"/>
                <a:sym typeface="Muli"/>
              </a:defRPr>
            </a:lvl5pPr>
            <a:lvl6pPr lvl="5" rtl="0">
              <a:spcBef>
                <a:spcPts val="0"/>
              </a:spcBef>
              <a:buNone/>
              <a:defRPr sz="1800" b="1">
                <a:solidFill>
                  <a:srgbClr val="FFFFFF"/>
                </a:solidFill>
                <a:latin typeface="Muli"/>
                <a:ea typeface="Muli"/>
                <a:cs typeface="Muli"/>
                <a:sym typeface="Muli"/>
              </a:defRPr>
            </a:lvl6pPr>
            <a:lvl7pPr lvl="6" rtl="0">
              <a:spcBef>
                <a:spcPts val="0"/>
              </a:spcBef>
              <a:buNone/>
              <a:defRPr sz="1800" b="1">
                <a:solidFill>
                  <a:srgbClr val="FFFFFF"/>
                </a:solidFill>
                <a:latin typeface="Muli"/>
                <a:ea typeface="Muli"/>
                <a:cs typeface="Muli"/>
                <a:sym typeface="Muli"/>
              </a:defRPr>
            </a:lvl7pPr>
            <a:lvl8pPr lvl="7" rtl="0">
              <a:spcBef>
                <a:spcPts val="0"/>
              </a:spcBef>
              <a:buNone/>
              <a:defRPr sz="1800" b="1">
                <a:solidFill>
                  <a:srgbClr val="FFFFFF"/>
                </a:solidFill>
                <a:latin typeface="Muli"/>
                <a:ea typeface="Muli"/>
                <a:cs typeface="Muli"/>
                <a:sym typeface="Muli"/>
              </a:defRPr>
            </a:lvl8pPr>
            <a:lvl9pPr lvl="8">
              <a:spcBef>
                <a:spcPts val="0"/>
              </a:spcBef>
              <a:buNone/>
              <a:defRPr sz="1800" b="1">
                <a:solidFill>
                  <a:srgbClr val="FFFFFF"/>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deathtothestockphoto.com/wp-content/uploads/DeathtotheStockPhoto-License.pdf" TargetMode="External"/><Relationship Id="rId5" Type="http://schemas.openxmlformats.org/officeDocument/2006/relationships/hyperlink" Target="http://deathtothestockphoto.com/" TargetMode="External"/><Relationship Id="rId4" Type="http://schemas.openxmlformats.org/officeDocument/2006/relationships/hyperlink" Target="http://www.slidescarnival.com/"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7.png"/><Relationship Id="rId5" Type="http://schemas.openxmlformats.org/officeDocument/2006/relationships/image" Target="../media/image8.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ideo" Target="https://www.youtube.com/embed/kZHfmgIb4mc" TargetMode="Externa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7.png"/><Relationship Id="rId5" Type="http://schemas.openxmlformats.org/officeDocument/2006/relationships/image" Target="../media/image10.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hyperlink" Target="http://healing.about.com/od/drums/a/drumtherapy.htm" TargetMode="External"/><Relationship Id="rId3" Type="http://schemas.openxmlformats.org/officeDocument/2006/relationships/image" Target="../media/image13.jpg"/><Relationship Id="rId7" Type="http://schemas.openxmlformats.org/officeDocument/2006/relationships/hyperlink" Target="http://project-resiliency.org/resiliency/the-benefits-of-drumin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alternativeculture.com/music/heartbeat.htm" TargetMode="External"/><Relationship Id="rId5" Type="http://schemas.openxmlformats.org/officeDocument/2006/relationships/hyperlink" Target="http://www.azquotes.com/quote/753624" TargetMode="External"/><Relationship Id="rId4" Type="http://schemas.openxmlformats.org/officeDocument/2006/relationships/hyperlink" Target="https://www.youtube.com/watch?v=kZHfmgIb4mc"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i.ytimg.com/vi/k8YJ5Ryoc-8/maxresdefault.jpg" TargetMode="External"/><Relationship Id="rId3" Type="http://schemas.openxmlformats.org/officeDocument/2006/relationships/image" Target="../media/image10.jpg"/><Relationship Id="rId7" Type="http://schemas.openxmlformats.org/officeDocument/2006/relationships/hyperlink" Target="http://altura.aurorak12.org/wp-content/uploads/sites/14/2016/04/african-drums.jp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www.marinerguesthouse.co.za/wp-content/uploads/2014/04/drums-and-dance.jpg" TargetMode="External"/><Relationship Id="rId5" Type="http://schemas.openxmlformats.org/officeDocument/2006/relationships/hyperlink" Target="https://i.ytimg.com/vi/wXV39pybgJU/hqdefault.jpg" TargetMode="External"/><Relationship Id="rId4" Type="http://schemas.openxmlformats.org/officeDocument/2006/relationships/hyperlink" Target="http://www.africandrummingcd.com/images/african-drum-hands.jpg" TargetMode="External"/><Relationship Id="rId9" Type="http://schemas.openxmlformats.org/officeDocument/2006/relationships/hyperlink" Target="http://basmati.com/sites/default/files/styles/main_image__1200x575_/public/field/image/F.%20Binns%20drums%20pic.jpg?itok=tARJa3j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2782859" y="486830"/>
            <a:ext cx="3647999" cy="3647999"/>
          </a:xfrm>
          <a:prstGeom prst="rect">
            <a:avLst/>
          </a:prstGeom>
        </p:spPr>
        <p:txBody>
          <a:bodyPr lIns="91425" tIns="91425" rIns="91425" bIns="91425" anchor="ctr" anchorCtr="0">
            <a:noAutofit/>
          </a:bodyPr>
          <a:lstStyle/>
          <a:p>
            <a:pPr lvl="0" rtl="0">
              <a:spcBef>
                <a:spcPts val="0"/>
              </a:spcBef>
              <a:buNone/>
            </a:pPr>
            <a:r>
              <a:rPr lang="en" sz="3600" dirty="0" smtClean="0"/>
              <a:t/>
            </a:r>
            <a:br>
              <a:rPr lang="en" sz="3600" dirty="0" smtClean="0"/>
            </a:br>
            <a:r>
              <a:rPr lang="en" sz="3600" dirty="0" smtClean="0"/>
              <a:t>Rhythm of </a:t>
            </a:r>
            <a:br>
              <a:rPr lang="en" sz="3600" dirty="0" smtClean="0"/>
            </a:br>
            <a:r>
              <a:rPr lang="en" sz="3600" dirty="0" smtClean="0"/>
              <a:t>the Drums</a:t>
            </a:r>
            <a:r>
              <a:rPr lang="en" sz="3600" dirty="0"/>
              <a:t/>
            </a:r>
            <a:br>
              <a:rPr lang="en" sz="3600" dirty="0"/>
            </a:br>
            <a:r>
              <a:rPr lang="en" sz="3600" dirty="0" smtClean="0"/>
              <a:t/>
            </a:r>
            <a:br>
              <a:rPr lang="en" sz="3600" dirty="0" smtClean="0"/>
            </a:br>
            <a:r>
              <a:rPr lang="en" dirty="0" smtClean="0"/>
              <a:t>Culture and Health</a:t>
            </a:r>
            <a:endParaRPr lang="en" dirty="0"/>
          </a:p>
        </p:txBody>
      </p:sp>
      <p:sp>
        <p:nvSpPr>
          <p:cNvPr id="3" name="Shape 103"/>
          <p:cNvSpPr txBox="1">
            <a:spLocks/>
          </p:cNvSpPr>
          <p:nvPr/>
        </p:nvSpPr>
        <p:spPr>
          <a:xfrm>
            <a:off x="2782859" y="3498972"/>
            <a:ext cx="3647999" cy="553076"/>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None/>
              <a:defRPr sz="2400" b="1" i="0" u="none" strike="noStrike" cap="none">
                <a:solidFill>
                  <a:srgbClr val="FFFFFF"/>
                </a:solidFill>
                <a:latin typeface="Muli"/>
                <a:ea typeface="Muli"/>
                <a:cs typeface="Muli"/>
                <a:sym typeface="Muli"/>
              </a:defRPr>
            </a:lvl1pPr>
            <a:lvl2pPr lvl="1" rtl="0">
              <a:spcBef>
                <a:spcPts val="0"/>
              </a:spcBef>
              <a:buNone/>
              <a:defRPr sz="2400" b="1">
                <a:solidFill>
                  <a:srgbClr val="FFFFFF"/>
                </a:solidFill>
                <a:latin typeface="Muli"/>
                <a:ea typeface="Muli"/>
                <a:cs typeface="Muli"/>
                <a:sym typeface="Muli"/>
              </a:defRPr>
            </a:lvl2pPr>
            <a:lvl3pPr lvl="2" rtl="0">
              <a:spcBef>
                <a:spcPts val="0"/>
              </a:spcBef>
              <a:buNone/>
              <a:defRPr sz="2400" b="1">
                <a:solidFill>
                  <a:srgbClr val="FFFFFF"/>
                </a:solidFill>
                <a:latin typeface="Muli"/>
                <a:ea typeface="Muli"/>
                <a:cs typeface="Muli"/>
                <a:sym typeface="Muli"/>
              </a:defRPr>
            </a:lvl3pPr>
            <a:lvl4pPr lvl="3" rtl="0">
              <a:spcBef>
                <a:spcPts val="0"/>
              </a:spcBef>
              <a:buNone/>
              <a:defRPr sz="2400" b="1">
                <a:solidFill>
                  <a:srgbClr val="FFFFFF"/>
                </a:solidFill>
                <a:latin typeface="Muli"/>
                <a:ea typeface="Muli"/>
                <a:cs typeface="Muli"/>
                <a:sym typeface="Muli"/>
              </a:defRPr>
            </a:lvl4pPr>
            <a:lvl5pPr lvl="4" rtl="0">
              <a:spcBef>
                <a:spcPts val="0"/>
              </a:spcBef>
              <a:buNone/>
              <a:defRPr sz="2400" b="1">
                <a:solidFill>
                  <a:srgbClr val="FFFFFF"/>
                </a:solidFill>
                <a:latin typeface="Muli"/>
                <a:ea typeface="Muli"/>
                <a:cs typeface="Muli"/>
                <a:sym typeface="Muli"/>
              </a:defRPr>
            </a:lvl5pPr>
            <a:lvl6pPr lvl="5" rtl="0">
              <a:spcBef>
                <a:spcPts val="0"/>
              </a:spcBef>
              <a:buNone/>
              <a:defRPr sz="2400" b="1">
                <a:solidFill>
                  <a:srgbClr val="FFFFFF"/>
                </a:solidFill>
                <a:latin typeface="Muli"/>
                <a:ea typeface="Muli"/>
                <a:cs typeface="Muli"/>
                <a:sym typeface="Muli"/>
              </a:defRPr>
            </a:lvl6pPr>
            <a:lvl7pPr lvl="6" rtl="0">
              <a:spcBef>
                <a:spcPts val="0"/>
              </a:spcBef>
              <a:buNone/>
              <a:defRPr sz="2400" b="1">
                <a:solidFill>
                  <a:srgbClr val="FFFFFF"/>
                </a:solidFill>
                <a:latin typeface="Muli"/>
                <a:ea typeface="Muli"/>
                <a:cs typeface="Muli"/>
                <a:sym typeface="Muli"/>
              </a:defRPr>
            </a:lvl7pPr>
            <a:lvl8pPr lvl="7" rtl="0">
              <a:spcBef>
                <a:spcPts val="0"/>
              </a:spcBef>
              <a:buNone/>
              <a:defRPr sz="2400" b="1">
                <a:solidFill>
                  <a:srgbClr val="FFFFFF"/>
                </a:solidFill>
                <a:latin typeface="Muli"/>
                <a:ea typeface="Muli"/>
                <a:cs typeface="Muli"/>
                <a:sym typeface="Muli"/>
              </a:defRPr>
            </a:lvl8pPr>
            <a:lvl9pPr lvl="8" rtl="0">
              <a:spcBef>
                <a:spcPts val="0"/>
              </a:spcBef>
              <a:buNone/>
              <a:defRPr sz="2400" b="1">
                <a:solidFill>
                  <a:srgbClr val="FFFFFF"/>
                </a:solidFill>
                <a:latin typeface="Muli"/>
                <a:ea typeface="Muli"/>
                <a:cs typeface="Muli"/>
                <a:sym typeface="Muli"/>
              </a:defRPr>
            </a:lvl9pPr>
          </a:lstStyle>
          <a:p>
            <a:r>
              <a:rPr lang="en" sz="1400" dirty="0" smtClean="0"/>
              <a:t>Fathers and Sons Program</a:t>
            </a:r>
            <a:endParaRPr lang="en" sz="1400" dirty="0"/>
          </a:p>
        </p:txBody>
      </p:sp>
      <p:sp>
        <p:nvSpPr>
          <p:cNvPr id="2" name="TextBox 1"/>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2902775" y="302375"/>
            <a:ext cx="5718600" cy="503099"/>
          </a:xfrm>
          <a:prstGeom prst="rect">
            <a:avLst/>
          </a:prstGeom>
        </p:spPr>
        <p:txBody>
          <a:bodyPr lIns="91425" tIns="91425" rIns="91425" bIns="91425" anchor="t" anchorCtr="0">
            <a:noAutofit/>
          </a:bodyPr>
          <a:lstStyle/>
          <a:p>
            <a:pPr lvl="0" rtl="0">
              <a:spcBef>
                <a:spcPts val="0"/>
              </a:spcBef>
              <a:buNone/>
            </a:pPr>
            <a:r>
              <a:rPr lang="en"/>
              <a:t>CREDITS</a:t>
            </a:r>
          </a:p>
        </p:txBody>
      </p:sp>
      <p:sp>
        <p:nvSpPr>
          <p:cNvPr id="431" name="Shape 431"/>
          <p:cNvSpPr txBox="1">
            <a:spLocks noGrp="1"/>
          </p:cNvSpPr>
          <p:nvPr>
            <p:ph type="body" idx="1"/>
          </p:nvPr>
        </p:nvSpPr>
        <p:spPr>
          <a:xfrm>
            <a:off x="2902950" y="1509475"/>
            <a:ext cx="5718600" cy="3125100"/>
          </a:xfrm>
          <a:prstGeom prst="rect">
            <a:avLst/>
          </a:prstGeom>
        </p:spPr>
        <p:txBody>
          <a:bodyPr lIns="91425" tIns="91425" rIns="91425" bIns="91425" anchor="t" anchorCtr="0">
            <a:noAutofit/>
          </a:bodyPr>
          <a:lstStyle/>
          <a:p>
            <a:pPr lvl="0" rtl="0">
              <a:spcBef>
                <a:spcPts val="0"/>
              </a:spcBef>
              <a:buNone/>
            </a:pPr>
            <a:r>
              <a:rPr lang="en" sz="1800"/>
              <a:t>Special thanks to all the people who made and released these awesome resources for free:</a:t>
            </a:r>
          </a:p>
          <a:p>
            <a:pPr lvl="0" rtl="0">
              <a:spcBef>
                <a:spcPts val="0"/>
              </a:spcBef>
              <a:buNone/>
            </a:pPr>
            <a:endParaRPr sz="1800"/>
          </a:p>
          <a:p>
            <a:pPr marL="457200" lvl="0" indent="-342900" rtl="0">
              <a:lnSpc>
                <a:spcPct val="115000"/>
              </a:lnSpc>
              <a:spcBef>
                <a:spcPts val="0"/>
              </a:spcBef>
              <a:buSzPct val="100000"/>
            </a:pPr>
            <a:r>
              <a:rPr lang="en" sz="1800"/>
              <a:t>Presentation template by </a:t>
            </a:r>
            <a:r>
              <a:rPr lang="en" sz="1800" u="sng">
                <a:hlinkClick r:id="rId4"/>
              </a:rPr>
              <a:t>SlidesCarnival</a:t>
            </a:r>
          </a:p>
          <a:p>
            <a:pPr marL="457200" lvl="0" indent="-342900" rtl="0">
              <a:lnSpc>
                <a:spcPct val="115000"/>
              </a:lnSpc>
              <a:spcBef>
                <a:spcPts val="0"/>
              </a:spcBef>
              <a:buSzPct val="100000"/>
            </a:pPr>
            <a:r>
              <a:rPr lang="en" sz="1800">
                <a:solidFill>
                  <a:schemeClr val="lt1"/>
                </a:solidFill>
              </a:rPr>
              <a:t>Photographs by </a:t>
            </a:r>
            <a:r>
              <a:rPr lang="en" sz="1800" u="sng">
                <a:solidFill>
                  <a:schemeClr val="lt1"/>
                </a:solidFill>
                <a:hlinkClick r:id="rId5"/>
              </a:rPr>
              <a:t>Death to the Stock Photo</a:t>
            </a:r>
            <a:r>
              <a:rPr lang="en" sz="1800">
                <a:solidFill>
                  <a:schemeClr val="lt1"/>
                </a:solidFill>
              </a:rPr>
              <a:t> (</a:t>
            </a:r>
            <a:r>
              <a:rPr lang="en" sz="1800" u="sng">
                <a:solidFill>
                  <a:schemeClr val="lt1"/>
                </a:solidFill>
                <a:hlinkClick r:id="rId6"/>
              </a:rPr>
              <a:t>license</a:t>
            </a:r>
            <a:r>
              <a:rPr lang="en" sz="1800">
                <a:solidFill>
                  <a:schemeClr val="lt1"/>
                </a:solidFill>
              </a:rPr>
              <a:t>)</a:t>
            </a:r>
          </a:p>
        </p:txBody>
      </p:sp>
      <p:sp>
        <p:nvSpPr>
          <p:cNvPr id="4" name="TextBox 3"/>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17000"/>
          </a:stretch>
        </a:blipFill>
        <a:effectLst/>
      </p:bgPr>
    </p:bg>
    <p:spTree>
      <p:nvGrpSpPr>
        <p:cNvPr id="1" name="Shape 177"/>
        <p:cNvGrpSpPr/>
        <p:nvPr/>
      </p:nvGrpSpPr>
      <p:grpSpPr>
        <a:xfrm>
          <a:off x="0" y="0"/>
          <a:ext cx="0" cy="0"/>
          <a:chOff x="0" y="0"/>
          <a:chExt cx="0" cy="0"/>
        </a:xfrm>
      </p:grpSpPr>
      <p:sp>
        <p:nvSpPr>
          <p:cNvPr id="178" name="Shape 178"/>
          <p:cNvSpPr txBox="1">
            <a:spLocks noGrp="1"/>
          </p:cNvSpPr>
          <p:nvPr>
            <p:ph type="title" idx="4294967295"/>
          </p:nvPr>
        </p:nvSpPr>
        <p:spPr>
          <a:xfrm>
            <a:off x="0" y="1461375"/>
            <a:ext cx="4484399" cy="2220599"/>
          </a:xfrm>
          <a:prstGeom prst="rect">
            <a:avLst/>
          </a:prstGeom>
          <a:solidFill>
            <a:srgbClr val="00B2FF">
              <a:alpha val="73330"/>
            </a:srgbClr>
          </a:solidFill>
        </p:spPr>
        <p:txBody>
          <a:bodyPr lIns="91425" tIns="91425" rIns="91425" bIns="91425" anchor="ctr" anchorCtr="0">
            <a:noAutofit/>
          </a:bodyPr>
          <a:lstStyle/>
          <a:p>
            <a:pPr lvl="0" algn="ctr" rtl="0">
              <a:spcBef>
                <a:spcPts val="0"/>
              </a:spcBef>
              <a:buNone/>
            </a:pPr>
            <a:r>
              <a:rPr lang="en" sz="3600" dirty="0" smtClean="0"/>
              <a:t>Rhythm of the Drums</a:t>
            </a:r>
            <a:endParaRPr lang="en" sz="3600" dirty="0"/>
          </a:p>
        </p:txBody>
      </p:sp>
      <p:pic>
        <p:nvPicPr>
          <p:cNvPr id="4" name="AfrC1234.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8742218" y="473825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9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8182">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Shape 140"/>
        <p:cNvGrpSpPr/>
        <p:nvPr/>
      </p:nvGrpSpPr>
      <p:grpSpPr>
        <a:xfrm>
          <a:off x="0" y="0"/>
          <a:ext cx="0" cy="0"/>
          <a:chOff x="0" y="0"/>
          <a:chExt cx="0" cy="0"/>
        </a:xfrm>
      </p:grpSpPr>
      <p:sp>
        <p:nvSpPr>
          <p:cNvPr id="141" name="Shape 141"/>
          <p:cNvSpPr/>
          <p:nvPr/>
        </p:nvSpPr>
        <p:spPr>
          <a:xfrm>
            <a:off x="2572050" y="0"/>
            <a:ext cx="3999899" cy="5143499"/>
          </a:xfrm>
          <a:prstGeom prst="rect">
            <a:avLst/>
          </a:prstGeom>
          <a:solidFill>
            <a:srgbClr val="00B2FF">
              <a:alpha val="73330"/>
            </a:srgbClr>
          </a:solidFill>
          <a:ln>
            <a:noFill/>
          </a:ln>
        </p:spPr>
        <p:txBody>
          <a:bodyPr lIns="91425" tIns="91425" rIns="91425" bIns="91425" anchor="ctr" anchorCtr="0">
            <a:noAutofit/>
          </a:bodyPr>
          <a:lstStyle/>
          <a:p>
            <a:pPr lvl="0">
              <a:spcBef>
                <a:spcPts val="0"/>
              </a:spcBef>
              <a:buNone/>
            </a:pPr>
            <a:endParaRPr/>
          </a:p>
        </p:txBody>
      </p:sp>
      <p:sp>
        <p:nvSpPr>
          <p:cNvPr id="142" name="Shape 142"/>
          <p:cNvSpPr txBox="1">
            <a:spLocks noGrp="1"/>
          </p:cNvSpPr>
          <p:nvPr>
            <p:ph type="ctrTitle" idx="4294967295"/>
          </p:nvPr>
        </p:nvSpPr>
        <p:spPr>
          <a:xfrm>
            <a:off x="2889299" y="2054404"/>
            <a:ext cx="3365399" cy="1159799"/>
          </a:xfrm>
          <a:prstGeom prst="rect">
            <a:avLst/>
          </a:prstGeom>
        </p:spPr>
        <p:txBody>
          <a:bodyPr lIns="91425" tIns="91425" rIns="91425" bIns="91425" anchor="b" anchorCtr="0">
            <a:noAutofit/>
          </a:bodyPr>
          <a:lstStyle/>
          <a:p>
            <a:pPr lvl="0" algn="ctr" rtl="0">
              <a:spcBef>
                <a:spcPts val="0"/>
              </a:spcBef>
              <a:buNone/>
            </a:pPr>
            <a:r>
              <a:rPr lang="en" sz="3600" dirty="0" smtClean="0"/>
              <a:t>Importance of the Rhythm</a:t>
            </a:r>
            <a:endParaRPr lang="en" sz="3600" dirty="0"/>
          </a:p>
        </p:txBody>
      </p:sp>
      <p:pic>
        <p:nvPicPr>
          <p:cNvPr id="14" name="kass1249.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8707582" y="46897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07"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kZHfmgIb4mc"/>
          <p:cNvPicPr>
            <a:picLocks noRot="1" noChangeAspect="1"/>
          </p:cNvPicPr>
          <p:nvPr>
            <a:videoFile r:link="rId1"/>
          </p:nvPr>
        </p:nvPicPr>
        <p:blipFill>
          <a:blip r:embed="rId4"/>
          <a:stretch>
            <a:fillRect/>
          </a:stretch>
        </p:blipFill>
        <p:spPr>
          <a:xfrm>
            <a:off x="2378765" y="690163"/>
            <a:ext cx="6765235" cy="3820304"/>
          </a:xfrm>
          <a:prstGeom prst="rect">
            <a:avLst/>
          </a:prstGeom>
        </p:spPr>
      </p:pic>
      <p:sp>
        <p:nvSpPr>
          <p:cNvPr id="3" name="TextBox 2"/>
          <p:cNvSpPr txBox="1"/>
          <p:nvPr/>
        </p:nvSpPr>
        <p:spPr>
          <a:xfrm>
            <a:off x="0" y="4897279"/>
            <a:ext cx="2999539" cy="246221"/>
          </a:xfrm>
          <a:prstGeom prst="rect">
            <a:avLst/>
          </a:prstGeom>
          <a:noFill/>
        </p:spPr>
        <p:txBody>
          <a:bodyPr wrap="none" rtlCol="0">
            <a:spAutoFit/>
          </a:bodyPr>
          <a:lstStyle/>
          <a:p>
            <a:r>
              <a:rPr lang="en-US" sz="1000" dirty="0">
                <a:solidFill>
                  <a:schemeClr val="tx1"/>
                </a:solidFill>
              </a:rPr>
              <a:t>© 2022 The Regents of the University of Michigan</a:t>
            </a:r>
          </a:p>
        </p:txBody>
      </p:sp>
    </p:spTree>
    <p:extLst>
      <p:ext uri="{BB962C8B-B14F-4D97-AF65-F5344CB8AC3E}">
        <p14:creationId xmlns:p14="http://schemas.microsoft.com/office/powerpoint/2010/main" val="344880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5072957" y="2068829"/>
            <a:ext cx="3493199" cy="503099"/>
          </a:xfrm>
          <a:prstGeom prst="rect">
            <a:avLst/>
          </a:prstGeom>
        </p:spPr>
        <p:txBody>
          <a:bodyPr lIns="91425" tIns="91425" rIns="91425" bIns="91425" anchor="t" anchorCtr="0">
            <a:noAutofit/>
          </a:bodyPr>
          <a:lstStyle/>
          <a:p>
            <a:pPr lvl="0" algn="ctr" rtl="0">
              <a:spcBef>
                <a:spcPts val="0"/>
              </a:spcBef>
              <a:buNone/>
            </a:pPr>
            <a:r>
              <a:rPr lang="en" sz="4000" dirty="0" smtClean="0"/>
              <a:t>Benefits of Drumming</a:t>
            </a:r>
            <a:endParaRPr lang="en" sz="4000" dirty="0"/>
          </a:p>
        </p:txBody>
      </p:sp>
      <p:pic>
        <p:nvPicPr>
          <p:cNvPr id="5" name="kass1249.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8700654" y="468999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0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09601" y="2238000"/>
            <a:ext cx="7917872" cy="819899"/>
          </a:xfrm>
          <a:prstGeom prst="rect">
            <a:avLst/>
          </a:prstGeom>
        </p:spPr>
        <p:txBody>
          <a:bodyPr lIns="91425" tIns="91425" rIns="91425" bIns="91425" anchor="ctr" anchorCtr="0">
            <a:noAutofit/>
          </a:bodyPr>
          <a:lstStyle/>
          <a:p>
            <a:pPr lvl="0">
              <a:spcBef>
                <a:spcPts val="0"/>
              </a:spcBef>
              <a:buNone/>
            </a:pPr>
            <a:r>
              <a:rPr lang="en" dirty="0" smtClean="0"/>
              <a:t>“The Creator wants us to drum. He wants us to corrupt the world with drum, dance, and chants. After all, we have already corrupted the world with power and greed…which hasn’t gotten us anywhere – now’s the time to corrupt the world with drum, dance, and chants.”</a:t>
            </a:r>
          </a:p>
          <a:p>
            <a:pPr lvl="0" algn="r">
              <a:spcBef>
                <a:spcPts val="0"/>
              </a:spcBef>
              <a:buNone/>
            </a:pPr>
            <a:r>
              <a:rPr lang="en" dirty="0" smtClean="0"/>
              <a:t>- Babatunde Olatunji</a:t>
            </a:r>
          </a:p>
        </p:txBody>
      </p:sp>
      <p:sp>
        <p:nvSpPr>
          <p:cNvPr id="3" name="TextBox 2"/>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02775" y="136120"/>
            <a:ext cx="5718600" cy="503099"/>
          </a:xfrm>
        </p:spPr>
        <p:txBody>
          <a:bodyPr/>
          <a:lstStyle/>
          <a:p>
            <a:r>
              <a:rPr lang="en-US" sz="4800" dirty="0" smtClean="0"/>
              <a:t>Healing</a:t>
            </a:r>
            <a:endParaRPr lang="en-US" sz="4800"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2892768" y="996856"/>
                <a:ext cx="5718600" cy="3125100"/>
              </a:xfrm>
            </p:spPr>
            <p:txBody>
              <a:bodyPr/>
              <a:lstStyle/>
              <a:p>
                <a:r>
                  <a:rPr lang="en-US" sz="1600" dirty="0" smtClean="0">
                    <a:latin typeface="Muli" panose="020B0604020202020204" charset="0"/>
                  </a:rPr>
                  <a:t> “The drum heals our connection with each other when we play it together. It brings to our attention what works between us and what doesn’t.</a:t>
                </a:r>
              </a:p>
              <a:p>
                <a:pPr>
                  <a:buNone/>
                </a:pPr>
                <a:endParaRPr lang="en-US" sz="1600" dirty="0" smtClean="0">
                  <a:latin typeface="Muli" panose="020B0604020202020204" charset="0"/>
                </a:endParaRPr>
              </a:p>
              <a:p>
                <a:r>
                  <a:rPr lang="en-US" sz="1600" dirty="0" smtClean="0">
                    <a:latin typeface="Muli" panose="020B0604020202020204" charset="0"/>
                  </a:rPr>
                  <a:t> It shows us exactly where and how we harmonize and where we don’t.</a:t>
                </a:r>
              </a:p>
              <a:p>
                <a:pPr>
                  <a:buNone/>
                </a:pPr>
                <a:endParaRPr lang="en-US" sz="1600" dirty="0" smtClean="0">
                  <a:latin typeface="Muli" panose="020B0604020202020204" charset="0"/>
                </a:endParaRPr>
              </a:p>
              <a:p>
                <a:r>
                  <a:rPr lang="en-US" sz="1600" dirty="0">
                    <a:latin typeface="Muli" panose="020B0604020202020204" charset="0"/>
                  </a:rPr>
                  <a:t> </a:t>
                </a:r>
                <a:r>
                  <a:rPr lang="en-US" sz="1600" dirty="0" smtClean="0">
                    <a:latin typeface="Muli" panose="020B0604020202020204" charset="0"/>
                  </a:rPr>
                  <a:t>It makes us attune to the invisible world of the energy between us: this becomes more important than what we think we see, what we wish for we regret.</a:t>
                </a:r>
              </a:p>
              <a:p>
                <a:endParaRPr lang="en-US" sz="1600" dirty="0">
                  <a:latin typeface="Muli" panose="020B0604020202020204" charset="0"/>
                </a:endParaRPr>
              </a:p>
              <a:p>
                <a:r>
                  <a:rPr lang="en-US" sz="1600" dirty="0" smtClean="0">
                    <a:latin typeface="Muli" panose="020B0604020202020204" charset="0"/>
                  </a:rPr>
                  <a:t> What’s real is happening right now, in the moving moment.</a:t>
                </a:r>
              </a:p>
              <a:p>
                <a:endParaRPr lang="en-US" sz="1600" dirty="0">
                  <a:latin typeface="Muli" panose="020B0604020202020204" charset="0"/>
                </a:endParaRPr>
              </a:p>
              <a:p>
                <a:r>
                  <a:rPr lang="en-US" sz="1600" dirty="0" smtClean="0">
                    <a:latin typeface="Muli" panose="020B0604020202020204" charset="0"/>
                  </a:rPr>
                  <a:t> And when it’s gone, we have only to look for the next to get back on; this time we ride</a:t>
                </a:r>
                <a14:m>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m:t>
                        </m:r>
                      </m:e>
                      <m:sup>
                        <m:r>
                          <a:rPr lang="en-US" sz="1600" b="0" i="1" smtClean="0">
                            <a:latin typeface="Cambria Math" panose="02040503050406030204" pitchFamily="18" charset="0"/>
                          </a:rPr>
                          <m:t>3</m:t>
                        </m:r>
                      </m:sup>
                    </m:sSup>
                  </m:oMath>
                </a14:m>
                <a:r>
                  <a:rPr lang="en-US" sz="1600" dirty="0" smtClean="0">
                    <a:latin typeface="Muli" panose="020B0604020202020204" charset="0"/>
                  </a:rPr>
                  <a:t>”</a:t>
                </a:r>
                <a:endParaRPr lang="en-US" sz="1600" dirty="0">
                  <a:latin typeface="Muli" panose="020B0604020202020204"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2892768" y="996856"/>
                <a:ext cx="5718600" cy="3125100"/>
              </a:xfrm>
              <a:blipFill>
                <a:blip r:embed="rId4"/>
                <a:stretch>
                  <a:fillRect l="-640" b="-32031"/>
                </a:stretch>
              </a:blipFill>
            </p:spPr>
            <p:txBody>
              <a:bodyPr/>
              <a:lstStyle/>
              <a:p>
                <a:r>
                  <a:rPr lang="en-US">
                    <a:noFill/>
                  </a:rPr>
                  <a:t> </a:t>
                </a:r>
              </a:p>
            </p:txBody>
          </p:sp>
        </mc:Fallback>
      </mc:AlternateContent>
      <p:sp>
        <p:nvSpPr>
          <p:cNvPr id="4" name="TextBox 3"/>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extLst>
      <p:ext uri="{BB962C8B-B14F-4D97-AF65-F5344CB8AC3E}">
        <p14:creationId xmlns:p14="http://schemas.microsoft.com/office/powerpoint/2010/main" val="313400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References</a:t>
            </a:r>
            <a:endParaRPr lang="en-US" sz="3600" dirty="0"/>
          </a:p>
        </p:txBody>
      </p:sp>
      <p:sp>
        <p:nvSpPr>
          <p:cNvPr id="3" name="Text Placeholder 2"/>
          <p:cNvSpPr>
            <a:spLocks noGrp="1"/>
          </p:cNvSpPr>
          <p:nvPr>
            <p:ph type="body" idx="1"/>
          </p:nvPr>
        </p:nvSpPr>
        <p:spPr/>
        <p:txBody>
          <a:bodyPr/>
          <a:lstStyle/>
          <a:p>
            <a:pPr marL="457200" indent="-457200">
              <a:spcAft>
                <a:spcPts val="1200"/>
              </a:spcAft>
              <a:buFont typeface="+mj-lt"/>
              <a:buAutoNum type="arabicPeriod"/>
            </a:pPr>
            <a:r>
              <a:rPr lang="en-US" altLang="en-US" sz="1400" dirty="0">
                <a:solidFill>
                  <a:srgbClr val="F8F8F8"/>
                </a:solidFill>
                <a:latin typeface="Muli" panose="020B0604020202020204" charset="0"/>
                <a:hlinkClick r:id="rId4"/>
              </a:rPr>
              <a:t>https://</a:t>
            </a:r>
            <a:r>
              <a:rPr lang="en-US" altLang="en-US" sz="1400" dirty="0" smtClean="0">
                <a:solidFill>
                  <a:srgbClr val="F8F8F8"/>
                </a:solidFill>
                <a:latin typeface="Muli" panose="020B0604020202020204" charset="0"/>
                <a:hlinkClick r:id="rId4"/>
              </a:rPr>
              <a:t>www.youtube.com/watch?v=kZHfmgIb4mc</a:t>
            </a:r>
            <a:endParaRPr lang="en-US" altLang="en-US" sz="1400" dirty="0">
              <a:solidFill>
                <a:srgbClr val="F8F8F8"/>
              </a:solidFill>
              <a:latin typeface="Muli" panose="020B0604020202020204" charset="0"/>
              <a:hlinkClick r:id="rId5"/>
            </a:endParaRPr>
          </a:p>
          <a:p>
            <a:pPr marL="457200" indent="-457200">
              <a:spcAft>
                <a:spcPts val="1200"/>
              </a:spcAft>
              <a:buFont typeface="+mj-lt"/>
              <a:buAutoNum type="arabicPeriod"/>
            </a:pPr>
            <a:r>
              <a:rPr lang="en-US" altLang="en-US" sz="1400" dirty="0">
                <a:solidFill>
                  <a:srgbClr val="F8F8F8"/>
                </a:solidFill>
                <a:latin typeface="Muli" panose="020B0604020202020204" charset="0"/>
              </a:rPr>
              <a:t>AZ Quotes. (</a:t>
            </a:r>
            <a:r>
              <a:rPr lang="en-US" altLang="en-US" sz="1400" dirty="0" err="1">
                <a:solidFill>
                  <a:srgbClr val="F8F8F8"/>
                </a:solidFill>
                <a:latin typeface="Muli" panose="020B0604020202020204" charset="0"/>
              </a:rPr>
              <a:t>n.d.</a:t>
            </a:r>
            <a:r>
              <a:rPr lang="en-US" altLang="en-US" sz="1400" dirty="0">
                <a:solidFill>
                  <a:srgbClr val="F8F8F8"/>
                </a:solidFill>
                <a:latin typeface="Muli" panose="020B0604020202020204" charset="0"/>
              </a:rPr>
              <a:t>). </a:t>
            </a:r>
            <a:r>
              <a:rPr lang="en-US" altLang="en-US" sz="1400" dirty="0" err="1">
                <a:solidFill>
                  <a:srgbClr val="F8F8F8"/>
                </a:solidFill>
                <a:latin typeface="Muli" panose="020B0604020202020204" charset="0"/>
              </a:rPr>
              <a:t>Babatunde</a:t>
            </a:r>
            <a:r>
              <a:rPr lang="en-US" altLang="en-US" sz="1400" dirty="0">
                <a:solidFill>
                  <a:srgbClr val="F8F8F8"/>
                </a:solidFill>
                <a:latin typeface="Muli" panose="020B0604020202020204" charset="0"/>
              </a:rPr>
              <a:t> </a:t>
            </a:r>
            <a:r>
              <a:rPr lang="en-US" altLang="en-US" sz="1400" dirty="0" err="1">
                <a:solidFill>
                  <a:srgbClr val="F8F8F8"/>
                </a:solidFill>
                <a:latin typeface="Muli" panose="020B0604020202020204" charset="0"/>
              </a:rPr>
              <a:t>Olatunji</a:t>
            </a:r>
            <a:r>
              <a:rPr lang="en-US" altLang="en-US" sz="1400" dirty="0">
                <a:solidFill>
                  <a:srgbClr val="F8F8F8"/>
                </a:solidFill>
                <a:latin typeface="Muli" panose="020B0604020202020204" charset="0"/>
              </a:rPr>
              <a:t>. Retrieved from </a:t>
            </a:r>
            <a:r>
              <a:rPr lang="en-US" altLang="en-US" sz="1400" dirty="0">
                <a:solidFill>
                  <a:srgbClr val="F8F8F8"/>
                </a:solidFill>
                <a:latin typeface="Muli" panose="020B0604020202020204" charset="0"/>
                <a:hlinkClick r:id="rId5"/>
              </a:rPr>
              <a:t>http://</a:t>
            </a:r>
            <a:r>
              <a:rPr lang="en-US" altLang="en-US" sz="1400" dirty="0" smtClean="0">
                <a:solidFill>
                  <a:srgbClr val="F8F8F8"/>
                </a:solidFill>
                <a:latin typeface="Muli" panose="020B0604020202020204" charset="0"/>
                <a:hlinkClick r:id="rId5"/>
              </a:rPr>
              <a:t>www.azquotes.com/quote/753624</a:t>
            </a:r>
            <a:endParaRPr lang="en-US" altLang="en-US" sz="1400" dirty="0" smtClean="0">
              <a:solidFill>
                <a:srgbClr val="F8F8F8"/>
              </a:solidFill>
              <a:latin typeface="Muli" panose="020B0604020202020204" charset="0"/>
            </a:endParaRPr>
          </a:p>
          <a:p>
            <a:pPr marL="457200" indent="-457200">
              <a:spcAft>
                <a:spcPts val="1200"/>
              </a:spcAft>
              <a:buFont typeface="+mj-lt"/>
              <a:buAutoNum type="arabicPeriod"/>
            </a:pPr>
            <a:r>
              <a:rPr lang="en-US" altLang="en-US" sz="1400" dirty="0">
                <a:solidFill>
                  <a:srgbClr val="F8F8F8"/>
                </a:solidFill>
                <a:latin typeface="Muli" panose="020B0604020202020204" charset="0"/>
              </a:rPr>
              <a:t>Pearsall, P. (1999). The Heart’s Code: Tapping the Wisdom and Power of Our Heart Energy. Retrieved from </a:t>
            </a:r>
            <a:r>
              <a:rPr lang="en-US" altLang="en-US" sz="1400" dirty="0">
                <a:solidFill>
                  <a:srgbClr val="F8F8F8"/>
                </a:solidFill>
                <a:latin typeface="Muli" panose="020B0604020202020204" charset="0"/>
                <a:hlinkClick r:id="rId6"/>
              </a:rPr>
              <a:t>http://</a:t>
            </a:r>
            <a:r>
              <a:rPr lang="en-US" altLang="en-US" sz="1400" dirty="0" smtClean="0">
                <a:solidFill>
                  <a:srgbClr val="F8F8F8"/>
                </a:solidFill>
                <a:latin typeface="Muli" panose="020B0604020202020204" charset="0"/>
                <a:hlinkClick r:id="rId6"/>
              </a:rPr>
              <a:t>alternativeculture.com/music/heartbeat.htm</a:t>
            </a:r>
            <a:endParaRPr lang="en-US" altLang="en-US" sz="1400" dirty="0" smtClean="0">
              <a:solidFill>
                <a:srgbClr val="F8F8F8"/>
              </a:solidFill>
              <a:latin typeface="Muli" panose="020B0604020202020204" charset="0"/>
            </a:endParaRPr>
          </a:p>
          <a:p>
            <a:pPr marL="457200" indent="-457200">
              <a:spcAft>
                <a:spcPts val="1200"/>
              </a:spcAft>
              <a:buFont typeface="+mj-lt"/>
              <a:buAutoNum type="arabicPeriod"/>
            </a:pPr>
            <a:r>
              <a:rPr lang="en-US" altLang="en-US" sz="1400" dirty="0" smtClean="0">
                <a:solidFill>
                  <a:srgbClr val="F8F8F8"/>
                </a:solidFill>
                <a:latin typeface="Muli" panose="020B0604020202020204" charset="0"/>
              </a:rPr>
              <a:t>Project Resiliency. (</a:t>
            </a:r>
            <a:r>
              <a:rPr lang="en-US" altLang="en-US" sz="1400" dirty="0" err="1" smtClean="0">
                <a:solidFill>
                  <a:srgbClr val="F8F8F8"/>
                </a:solidFill>
                <a:latin typeface="Muli" panose="020B0604020202020204" charset="0"/>
              </a:rPr>
              <a:t>n.d.</a:t>
            </a:r>
            <a:r>
              <a:rPr lang="en-US" altLang="en-US" sz="1400" dirty="0" smtClean="0">
                <a:solidFill>
                  <a:srgbClr val="F8F8F8"/>
                </a:solidFill>
                <a:latin typeface="Muli" panose="020B0604020202020204" charset="0"/>
              </a:rPr>
              <a:t>) The Benefits of Drumming. Project Resiliency: Mind, Body, Drum. Retrieved from </a:t>
            </a:r>
            <a:r>
              <a:rPr lang="en-US" altLang="en-US" sz="1400" dirty="0">
                <a:solidFill>
                  <a:srgbClr val="F8F8F8"/>
                </a:solidFill>
                <a:latin typeface="Muli" panose="020B0604020202020204" charset="0"/>
                <a:hlinkClick r:id="rId7"/>
              </a:rPr>
              <a:t>http://project-resiliency.org/resiliency/the-benefits-of-druming</a:t>
            </a:r>
            <a:r>
              <a:rPr lang="en-US" altLang="en-US" sz="1400" dirty="0" smtClean="0">
                <a:solidFill>
                  <a:srgbClr val="F8F8F8"/>
                </a:solidFill>
                <a:latin typeface="Muli" panose="020B0604020202020204" charset="0"/>
                <a:hlinkClick r:id="rId7"/>
              </a:rPr>
              <a:t>/</a:t>
            </a:r>
            <a:endParaRPr lang="en-US" altLang="en-US" sz="1400" dirty="0" smtClean="0">
              <a:solidFill>
                <a:srgbClr val="F8F8F8"/>
              </a:solidFill>
              <a:latin typeface="Muli" panose="020B0604020202020204" charset="0"/>
            </a:endParaRPr>
          </a:p>
          <a:p>
            <a:pPr marL="457200" indent="-457200">
              <a:spcAft>
                <a:spcPts val="1200"/>
              </a:spcAft>
              <a:buFont typeface="+mj-lt"/>
              <a:buAutoNum type="arabicPeriod"/>
            </a:pPr>
            <a:r>
              <a:rPr lang="en-US" altLang="en-US" sz="1400" dirty="0" smtClean="0">
                <a:solidFill>
                  <a:srgbClr val="F8F8F8"/>
                </a:solidFill>
                <a:latin typeface="Muli" panose="020B0604020202020204" charset="0"/>
              </a:rPr>
              <a:t>Drake, M. (2016). Ancient Healing Approach: Drum Therapy. Retrieved from </a:t>
            </a:r>
            <a:r>
              <a:rPr lang="en-US" altLang="en-US" sz="1400" dirty="0">
                <a:solidFill>
                  <a:srgbClr val="F8F8F8"/>
                </a:solidFill>
                <a:latin typeface="Muli" panose="020B0604020202020204" charset="0"/>
                <a:hlinkClick r:id="rId8"/>
              </a:rPr>
              <a:t>http://healing.about.com/od/drums/a/drumtherapy.htm</a:t>
            </a:r>
            <a:endParaRPr lang="en-US" altLang="en-US" sz="1400" dirty="0">
              <a:solidFill>
                <a:srgbClr val="F8F8F8"/>
              </a:solidFill>
              <a:latin typeface="Muli" panose="020B0604020202020204" charset="0"/>
            </a:endParaRPr>
          </a:p>
          <a:p>
            <a:pPr marL="457200" indent="-457200">
              <a:buFont typeface="+mj-lt"/>
              <a:buAutoNum type="arabicPeriod"/>
            </a:pPr>
            <a:endParaRPr lang="en-US" altLang="en-US" sz="1600" dirty="0" smtClean="0">
              <a:solidFill>
                <a:srgbClr val="F8F8F8"/>
              </a:solidFill>
              <a:latin typeface="Muli" panose="020B0604020202020204" charset="0"/>
            </a:endParaRPr>
          </a:p>
          <a:p>
            <a:pPr marL="457200" indent="-457200">
              <a:buFont typeface="+mj-lt"/>
              <a:buAutoNum type="arabicPeriod"/>
            </a:pPr>
            <a:endParaRPr lang="en-US" altLang="en-US" sz="1600" dirty="0" smtClean="0">
              <a:solidFill>
                <a:srgbClr val="F8F8F8"/>
              </a:solidFill>
              <a:latin typeface="Muli" panose="020B0604020202020204" charset="0"/>
            </a:endParaRPr>
          </a:p>
          <a:p>
            <a:pPr>
              <a:buNone/>
            </a:pPr>
            <a:endParaRPr lang="en-US" altLang="en-US" sz="1600" dirty="0" smtClean="0">
              <a:solidFill>
                <a:srgbClr val="F8F8F8"/>
              </a:solidFill>
              <a:latin typeface="Muli" panose="020B0604020202020204" charset="0"/>
            </a:endParaRPr>
          </a:p>
          <a:p>
            <a:pPr marL="457200" indent="-457200">
              <a:buFont typeface="+mj-lt"/>
              <a:buAutoNum type="arabicPeriod"/>
            </a:pPr>
            <a:endParaRPr lang="en-US" altLang="en-US" sz="1600" dirty="0" smtClean="0">
              <a:solidFill>
                <a:srgbClr val="F8F8F8"/>
              </a:solidFill>
              <a:latin typeface="Muli" panose="020B0604020202020204" charset="0"/>
            </a:endParaRPr>
          </a:p>
          <a:p>
            <a:pPr marL="457200" indent="-457200">
              <a:buFont typeface="+mj-lt"/>
              <a:buAutoNum type="arabicPeriod"/>
            </a:pPr>
            <a:endParaRPr lang="en-US" altLang="en-US" sz="1600" dirty="0" smtClean="0">
              <a:solidFill>
                <a:srgbClr val="F8F8F8"/>
              </a:solidFill>
              <a:latin typeface="Muli" panose="020B0604020202020204" charset="0"/>
            </a:endParaRPr>
          </a:p>
          <a:p>
            <a:pPr marL="457200" indent="-457200">
              <a:buFont typeface="+mj-lt"/>
              <a:buAutoNum type="arabicPeriod"/>
            </a:pPr>
            <a:endParaRPr lang="en-US" altLang="en-US" sz="1600" dirty="0">
              <a:solidFill>
                <a:srgbClr val="F8F8F8"/>
              </a:solidFill>
              <a:latin typeface="Muli" panose="020B0604020202020204" charset="0"/>
            </a:endParaRPr>
          </a:p>
          <a:p>
            <a:pPr marL="457200" indent="-457200">
              <a:buFont typeface="+mj-lt"/>
              <a:buAutoNum type="arabicPeriod"/>
            </a:pPr>
            <a:endParaRPr lang="en-US" altLang="en-US" sz="1600" dirty="0" smtClean="0">
              <a:solidFill>
                <a:srgbClr val="F8F8F8"/>
              </a:solidFill>
              <a:latin typeface="Muli" panose="020B0604020202020204" charset="0"/>
            </a:endParaRPr>
          </a:p>
          <a:p>
            <a:pPr marL="457200" indent="-457200">
              <a:buFont typeface="+mj-lt"/>
              <a:buAutoNum type="arabicPeriod"/>
            </a:pPr>
            <a:endParaRPr lang="en-US" altLang="en-US" sz="1600" dirty="0">
              <a:solidFill>
                <a:srgbClr val="F8F8F8"/>
              </a:solidFill>
              <a:latin typeface="Muli" panose="020B0604020202020204" charset="0"/>
            </a:endParaRPr>
          </a:p>
          <a:p>
            <a:pPr marL="457200" indent="-457200">
              <a:buFont typeface="+mj-lt"/>
              <a:buAutoNum type="arabicPeriod"/>
            </a:pPr>
            <a:endParaRPr lang="en-US" altLang="en-US" sz="1600" dirty="0" smtClean="0">
              <a:solidFill>
                <a:srgbClr val="F8F8F8"/>
              </a:solidFill>
              <a:latin typeface="Muli" panose="020B0604020202020204" charset="0"/>
            </a:endParaRPr>
          </a:p>
          <a:p>
            <a:pPr marL="457200" indent="-457200">
              <a:buFont typeface="+mj-lt"/>
              <a:buAutoNum type="arabicPeriod"/>
            </a:pPr>
            <a:endParaRPr lang="en-US" altLang="en-US" sz="1600" dirty="0" smtClean="0">
              <a:solidFill>
                <a:srgbClr val="F8F8F8"/>
              </a:solidFill>
              <a:latin typeface="Muli" panose="020B0604020202020204" charset="0"/>
            </a:endParaRPr>
          </a:p>
          <a:p>
            <a:pPr marL="457200" indent="-457200">
              <a:buFont typeface="+mj-lt"/>
              <a:buAutoNum type="arabicPeriod"/>
            </a:pPr>
            <a:endParaRPr lang="en-US" altLang="en-US" dirty="0" smtClean="0">
              <a:solidFill>
                <a:srgbClr val="F8F8F8"/>
              </a:solidFill>
              <a:latin typeface="Muli" panose="020B0604020202020204" charset="0"/>
            </a:endParaRPr>
          </a:p>
          <a:p>
            <a:pPr marL="457200" indent="-457200">
              <a:buFont typeface="+mj-lt"/>
              <a:buAutoNum type="arabicPeriod"/>
            </a:pPr>
            <a:endParaRPr lang="en-US" altLang="en-US" dirty="0" smtClean="0">
              <a:solidFill>
                <a:srgbClr val="F8F8F8"/>
              </a:solidFill>
              <a:latin typeface="Muli" panose="020B0604020202020204" charset="0"/>
            </a:endParaRPr>
          </a:p>
          <a:p>
            <a:pPr>
              <a:buNone/>
            </a:pPr>
            <a:endParaRPr lang="en-US" altLang="en-US" dirty="0" smtClean="0">
              <a:solidFill>
                <a:srgbClr val="F8F8F8"/>
              </a:solidFill>
              <a:latin typeface="Muli" panose="020B0604020202020204" charset="0"/>
            </a:endParaRPr>
          </a:p>
          <a:p>
            <a:pPr>
              <a:buNone/>
            </a:pPr>
            <a:endParaRPr lang="en-US" altLang="en-US" dirty="0">
              <a:solidFill>
                <a:srgbClr val="F8F8F8"/>
              </a:solidFill>
              <a:latin typeface="Muli" panose="020B0604020202020204" charset="0"/>
            </a:endParaRPr>
          </a:p>
          <a:p>
            <a:pPr>
              <a:buNone/>
            </a:pPr>
            <a:endParaRPr lang="en-US" dirty="0"/>
          </a:p>
        </p:txBody>
      </p:sp>
      <p:sp>
        <p:nvSpPr>
          <p:cNvPr id="4" name="TextBox 3"/>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extLst>
      <p:ext uri="{BB962C8B-B14F-4D97-AF65-F5344CB8AC3E}">
        <p14:creationId xmlns:p14="http://schemas.microsoft.com/office/powerpoint/2010/main" val="4181515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Image Citations</a:t>
            </a:r>
            <a:endParaRPr lang="en-US" sz="3600" dirty="0"/>
          </a:p>
        </p:txBody>
      </p:sp>
      <p:sp>
        <p:nvSpPr>
          <p:cNvPr id="3" name="Text Placeholder 2"/>
          <p:cNvSpPr>
            <a:spLocks noGrp="1"/>
          </p:cNvSpPr>
          <p:nvPr>
            <p:ph type="body" idx="1"/>
          </p:nvPr>
        </p:nvSpPr>
        <p:spPr>
          <a:xfrm>
            <a:off x="2896095" y="871476"/>
            <a:ext cx="5691139" cy="3125100"/>
          </a:xfrm>
        </p:spPr>
        <p:txBody>
          <a:bodyPr/>
          <a:lstStyle/>
          <a:p>
            <a:pPr marL="457200" indent="-457200">
              <a:buFont typeface="Muli"/>
              <a:buAutoNum type="arabicPeriod"/>
            </a:pPr>
            <a:r>
              <a:rPr lang="en-US" sz="1400" dirty="0">
                <a:hlinkClick r:id="rId4"/>
              </a:rPr>
              <a:t>http://</a:t>
            </a:r>
            <a:r>
              <a:rPr lang="en-US" sz="1400" dirty="0" smtClean="0">
                <a:hlinkClick r:id="rId4"/>
              </a:rPr>
              <a:t>www.africandrummingcd.com/images/african-drum-hands.jpg</a:t>
            </a:r>
            <a:endParaRPr lang="en-US" sz="1400" dirty="0" smtClean="0"/>
          </a:p>
          <a:p>
            <a:pPr marL="457200" indent="-457200">
              <a:buFont typeface="Muli"/>
              <a:buAutoNum type="arabicPeriod"/>
            </a:pPr>
            <a:endParaRPr lang="en-US" sz="1400" dirty="0" smtClean="0"/>
          </a:p>
          <a:p>
            <a:pPr marL="457200" indent="-457200">
              <a:buAutoNum type="arabicPeriod"/>
            </a:pPr>
            <a:r>
              <a:rPr lang="en-US" sz="1400" dirty="0" smtClean="0">
                <a:hlinkClick r:id="rId5"/>
              </a:rPr>
              <a:t>https</a:t>
            </a:r>
            <a:r>
              <a:rPr lang="en-US" sz="1400" dirty="0">
                <a:hlinkClick r:id="rId5"/>
              </a:rPr>
              <a:t>://</a:t>
            </a:r>
            <a:r>
              <a:rPr lang="en-US" sz="1400" dirty="0" smtClean="0">
                <a:hlinkClick r:id="rId5"/>
              </a:rPr>
              <a:t>i.ytimg.com/vi/wXV39pybgJU/hqdefault.jpg</a:t>
            </a:r>
            <a:endParaRPr lang="en-US" sz="1400" dirty="0"/>
          </a:p>
          <a:p>
            <a:pPr marL="457200" indent="-457200">
              <a:buAutoNum type="arabicPeriod"/>
            </a:pPr>
            <a:endParaRPr lang="en-US" sz="1400" dirty="0">
              <a:hlinkClick r:id="rId6"/>
            </a:endParaRPr>
          </a:p>
          <a:p>
            <a:pPr marL="457200" indent="-457200">
              <a:buAutoNum type="arabicPeriod"/>
            </a:pPr>
            <a:r>
              <a:rPr lang="en-US" sz="1400" dirty="0" smtClean="0">
                <a:hlinkClick r:id="rId6"/>
              </a:rPr>
              <a:t>http</a:t>
            </a:r>
            <a:r>
              <a:rPr lang="en-US" sz="1400" dirty="0">
                <a:hlinkClick r:id="rId6"/>
              </a:rPr>
              <a:t>://</a:t>
            </a:r>
            <a:r>
              <a:rPr lang="en-US" sz="1400" dirty="0" smtClean="0">
                <a:hlinkClick r:id="rId6"/>
              </a:rPr>
              <a:t>www.marinerguesthouse.co.za/wp-content/uploads/2014/04/drums-and-dance.jpg</a:t>
            </a:r>
            <a:endParaRPr lang="en-US" sz="1400" dirty="0"/>
          </a:p>
          <a:p>
            <a:pPr marL="457200" indent="-457200">
              <a:buAutoNum type="arabicPeriod"/>
            </a:pPr>
            <a:endParaRPr lang="en-US" sz="1400" dirty="0">
              <a:hlinkClick r:id="rId7"/>
            </a:endParaRPr>
          </a:p>
          <a:p>
            <a:pPr marL="457200" indent="-457200">
              <a:buFont typeface="Muli"/>
              <a:buAutoNum type="arabicPeriod"/>
            </a:pPr>
            <a:r>
              <a:rPr lang="en-US" sz="1400" dirty="0">
                <a:hlinkClick r:id="rId8"/>
              </a:rPr>
              <a:t>https://</a:t>
            </a:r>
            <a:r>
              <a:rPr lang="en-US" sz="1400" dirty="0" smtClean="0">
                <a:hlinkClick r:id="rId8"/>
              </a:rPr>
              <a:t>i.ytimg.com/vi/k8YJ5Ryoc-8/maxresdefault.jpg</a:t>
            </a:r>
            <a:endParaRPr lang="en-US" sz="1400" dirty="0" smtClean="0"/>
          </a:p>
          <a:p>
            <a:pPr marL="457200" indent="-457200">
              <a:buFont typeface="Muli"/>
              <a:buAutoNum type="arabicPeriod"/>
            </a:pPr>
            <a:endParaRPr lang="en-US" sz="1400" dirty="0" smtClean="0">
              <a:hlinkClick r:id="rId7"/>
            </a:endParaRPr>
          </a:p>
          <a:p>
            <a:pPr marL="457200" indent="-457200">
              <a:buAutoNum type="arabicPeriod"/>
            </a:pPr>
            <a:r>
              <a:rPr lang="en-US" sz="1400" dirty="0" smtClean="0">
                <a:hlinkClick r:id="rId7"/>
              </a:rPr>
              <a:t>http</a:t>
            </a:r>
            <a:r>
              <a:rPr lang="en-US" sz="1400" dirty="0">
                <a:hlinkClick r:id="rId7"/>
              </a:rPr>
              <a:t>://</a:t>
            </a:r>
            <a:r>
              <a:rPr lang="en-US" sz="1400" dirty="0" smtClean="0">
                <a:hlinkClick r:id="rId7"/>
              </a:rPr>
              <a:t>altura.aurorak12.org/wp-content/uploads/sites/14/2016/04/african-drums.jpg</a:t>
            </a:r>
            <a:endParaRPr lang="en-US" sz="1400" dirty="0" smtClean="0"/>
          </a:p>
          <a:p>
            <a:pPr marL="457200" indent="-457200">
              <a:buAutoNum type="arabicPeriod"/>
            </a:pPr>
            <a:endParaRPr lang="en-US" sz="1400" dirty="0" smtClean="0"/>
          </a:p>
          <a:p>
            <a:pPr marL="457200" indent="-457200">
              <a:buAutoNum type="arabicPeriod"/>
            </a:pPr>
            <a:r>
              <a:rPr lang="en-US" sz="1400" dirty="0">
                <a:hlinkClick r:id="rId9"/>
              </a:rPr>
              <a:t>http://basmati.com/sites/default/files/styles/main_image__1200x575_/public/field/image/F.%</a:t>
            </a:r>
            <a:r>
              <a:rPr lang="en-US" sz="1400" dirty="0" smtClean="0">
                <a:hlinkClick r:id="rId9"/>
              </a:rPr>
              <a:t>20Binns%20drums%20pic.jpg?itok=tARJa3j5</a:t>
            </a:r>
            <a:endParaRPr lang="en-US" sz="1400" dirty="0" smtClean="0"/>
          </a:p>
          <a:p>
            <a:pPr marL="457200" indent="-457200">
              <a:buAutoNum type="arabicPeriod"/>
            </a:pPr>
            <a:endParaRPr lang="en-US" sz="1400" dirty="0"/>
          </a:p>
          <a:p>
            <a:pPr marL="457200" indent="-457200">
              <a:buAutoNum type="arabicPeriod"/>
            </a:pPr>
            <a:r>
              <a:rPr lang="en-US" sz="1400" dirty="0" smtClean="0">
                <a:hlinkClick r:id="rId6"/>
              </a:rPr>
              <a:t>http</a:t>
            </a:r>
            <a:r>
              <a:rPr lang="en-US" sz="1400" dirty="0">
                <a:hlinkClick r:id="rId6"/>
              </a:rPr>
              <a:t>://archive.pba.org/dictator/images/4602/african_drum_class.jpg</a:t>
            </a:r>
            <a:endParaRPr lang="en-US" sz="1400" dirty="0" smtClean="0">
              <a:hlinkClick r:id="rId6"/>
            </a:endParaRPr>
          </a:p>
          <a:p>
            <a:pPr marL="457200" indent="-457200">
              <a:buAutoNum type="arabicPeriod"/>
            </a:pPr>
            <a:endParaRPr lang="en-US" sz="1600" dirty="0" smtClean="0"/>
          </a:p>
          <a:p>
            <a:pPr marL="457200" indent="-457200">
              <a:buAutoNum type="arabicPeriod"/>
            </a:pPr>
            <a:endParaRPr lang="en-US" sz="1800" dirty="0" smtClean="0"/>
          </a:p>
          <a:p>
            <a:pPr marL="457200" indent="-457200">
              <a:buAutoNum type="arabicPeriod"/>
            </a:pPr>
            <a:endParaRPr lang="en-US" dirty="0"/>
          </a:p>
          <a:p>
            <a:pPr marL="457200" indent="-457200">
              <a:buAutoNum type="arabicPeriod"/>
            </a:pPr>
            <a:endParaRPr lang="en-US" dirty="0" smtClean="0"/>
          </a:p>
          <a:p>
            <a:pPr marL="457200" indent="-457200">
              <a:buAutoNum type="arabicPeriod"/>
            </a:pPr>
            <a:endParaRPr lang="en-US" dirty="0"/>
          </a:p>
        </p:txBody>
      </p:sp>
      <p:sp>
        <p:nvSpPr>
          <p:cNvPr id="4" name="TextBox 3"/>
          <p:cNvSpPr txBox="1"/>
          <p:nvPr/>
        </p:nvSpPr>
        <p:spPr>
          <a:xfrm>
            <a:off x="0" y="4897279"/>
            <a:ext cx="2999539" cy="246221"/>
          </a:xfrm>
          <a:prstGeom prst="rect">
            <a:avLst/>
          </a:prstGeom>
          <a:noFill/>
        </p:spPr>
        <p:txBody>
          <a:bodyPr wrap="none" rtlCol="0">
            <a:spAutoFit/>
          </a:bodyPr>
          <a:lstStyle/>
          <a:p>
            <a:r>
              <a:rPr lang="en-US" sz="1000" dirty="0">
                <a:solidFill>
                  <a:schemeClr val="bg1"/>
                </a:solidFill>
              </a:rPr>
              <a:t>© 2022 The Regents of the University of Michigan</a:t>
            </a:r>
          </a:p>
        </p:txBody>
      </p:sp>
    </p:spTree>
    <p:extLst>
      <p:ext uri="{BB962C8B-B14F-4D97-AF65-F5344CB8AC3E}">
        <p14:creationId xmlns:p14="http://schemas.microsoft.com/office/powerpoint/2010/main" val="107681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nqu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TotalTime>
  <Words>1018</Words>
  <Application>Microsoft Office PowerPoint</Application>
  <PresentationFormat>On-screen Show (16:9)</PresentationFormat>
  <Paragraphs>117</Paragraphs>
  <Slides>10</Slides>
  <Notes>10</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Georgia</vt:lpstr>
      <vt:lpstr>Arial</vt:lpstr>
      <vt:lpstr>Muli</vt:lpstr>
      <vt:lpstr>Cambria Math</vt:lpstr>
      <vt:lpstr>Times New Roman</vt:lpstr>
      <vt:lpstr>Banquo template</vt:lpstr>
      <vt:lpstr> Rhythm of  the Drums  Culture and Health</vt:lpstr>
      <vt:lpstr>Rhythm of the Drums</vt:lpstr>
      <vt:lpstr>Importance of the Rhythm</vt:lpstr>
      <vt:lpstr>PowerPoint Presentation</vt:lpstr>
      <vt:lpstr>Benefits of Drumming</vt:lpstr>
      <vt:lpstr>PowerPoint Presentation</vt:lpstr>
      <vt:lpstr>Healing</vt:lpstr>
      <vt:lpstr>References</vt:lpstr>
      <vt:lpstr>Image Citations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and Health  Rhythm of the Drums</dc:title>
  <dc:creator>Odom, Raven</dc:creator>
  <cp:lastModifiedBy>School of Public Health</cp:lastModifiedBy>
  <cp:revision>32</cp:revision>
  <dcterms:modified xsi:type="dcterms:W3CDTF">2022-03-31T18:43:55Z</dcterms:modified>
</cp:coreProperties>
</file>